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 id="2147483672" r:id="rId5"/>
    <p:sldMasterId id="214748369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31" roundtripDataSignature="AMtx7mg2KuWsrvU5Ulfd/Qo2DEUNPhz8r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customschemas.google.com/relationships/presentationmetadata" Target="metadata"/><Relationship Id="rId30" Type="http://schemas.openxmlformats.org/officeDocument/2006/relationships/slide" Target="slides/slide23.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GB" sz="800" u="none" cap="none" strike="noStrike">
                <a:solidFill>
                  <a:schemeClr val="dk1"/>
                </a:solidFill>
                <a:latin typeface="Arial"/>
                <a:ea typeface="Arial"/>
                <a:cs typeface="Arial"/>
                <a:sym typeface="Arial"/>
              </a:rPr>
              <a:t>‹#›</a:t>
            </a:fld>
            <a:endParaRPr b="0" i="0" sz="8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extLst>
    <p:ext uri="{620B2872-D7B9-4A21-9093-7833F8D536E1}">
      <p15:sldGuideLst>
        <p15:guide id="1" orient="horz" pos="2880">
          <p15:clr>
            <a:srgbClr val="F26B43"/>
          </p15:clr>
        </p15:guide>
        <p15:guide id="2" pos="2160">
          <p15:clr>
            <a:srgbClr val="F26B43"/>
          </p15:clr>
        </p15:guide>
      </p15:sldGuideLst>
    </p:ext>
  </p:extLst>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5" name="Google Shape;45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356fbef37d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7" name="Google Shape;567;g356fbef37d3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8" name="Google Shape;568;g356fbef37d3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356fbef37d3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4" name="Google Shape;584;g356fbef37d3_0_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5" name="Google Shape;585;g356fbef37d3_0_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356fbef37d3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3" name="Google Shape;593;g356fbef37d3_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4" name="Google Shape;594;g356fbef37d3_0_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354d74ed27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6" name="Google Shape;606;g354d74ed270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7" name="Google Shape;607;g354d74ed270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356fbef37d3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8" name="Google Shape;618;g356fbef37d3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9" name="Google Shape;619;g356fbef37d3_0_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339876f0bdc_0_1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5" name="Google Shape;625;g339876f0bdc_0_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37eec8e2443_1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37eec8e2443_1_1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7" name="Google Shape;637;g37eec8e2443_1_1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en-GB"/>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37eec8e2443_1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37eec8e2443_1_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4" name="Google Shape;644;g37eec8e2443_1_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en-GB"/>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37eec8e2443_1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37eec8e2443_1_1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5" name="Google Shape;655;g37eec8e2443_1_1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en-GB"/>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339876f0bdc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1" name="Google Shape;661;g339876f0bdc_0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2" name="Google Shape;662;g339876f0bdc_0_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39876f0bdc_0_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4" name="Google Shape;464;g339876f0bdc_0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8" name="Google Shape;66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339876f0bdc_0_1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8" name="Google Shape;678;g339876f0bdc_0_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3" name="Google Shape;69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3" name="Google Shape;70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5266552fd0_0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2" name="Google Shape;472;g35266552fd0_0_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3" name="Google Shape;473;g35266552fd0_0_9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5266552fd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9" name="Google Shape;479;g35266552fd0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0" name="Google Shape;480;g35266552fd0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39574d149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2" name="Google Shape;492;g339574d1493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3" name="Google Shape;493;g339574d1493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7eec8e2443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37eec8e2443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0" name="Google Shape;500;g37eec8e2443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37eec8e2443_1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37eec8e2443_1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4" name="Google Shape;514;g37eec8e2443_1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en-GB"/>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35266552fd0_0_2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3" name="Google Shape;523;g35266552fd0_0_2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35266552fd0_0_3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0" name="Google Shape;550;g35266552fd0_0_3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www.aalto.fi/" TargetMode="Externa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www.aalto.fi/" TargetMode="Externa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www.aalto.fi/" TargetMode="Externa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www.aalto.fi/"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creativecommons.org/licenses/by/4.0/" TargetMode="External"/><Relationship Id="rId3" Type="http://schemas.openxmlformats.org/officeDocument/2006/relationships/image" Target="../media/image2.png"/><Relationship Id="rId4" Type="http://schemas.openxmlformats.org/officeDocument/2006/relationships/hyperlink" Target="https://creativecommons.org/licenses/by/4.0/" TargetMode="External"/><Relationship Id="rId5"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creativecommons.org/licenses/by-nc-nd/4.0/" TargetMode="External"/><Relationship Id="rId3" Type="http://schemas.openxmlformats.org/officeDocument/2006/relationships/image" Target="../media/image2.png"/><Relationship Id="rId4" Type="http://schemas.openxmlformats.org/officeDocument/2006/relationships/hyperlink" Target="https://creativecommons.org/licenses/by-nc-nd/4.0/" TargetMode="External"/><Relationship Id="rId5" Type="http://schemas.openxmlformats.org/officeDocument/2006/relationships/image" Target="../media/image1.png"/><Relationship Id="rId6" Type="http://schemas.openxmlformats.org/officeDocument/2006/relationships/hyperlink" Target="https://creativecommons.org/licenses/by-nc-nd/4.0/" TargetMode="External"/><Relationship Id="rId7"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creativecommons.org/licenses/by-sa/4.0/" TargetMode="External"/><Relationship Id="rId3" Type="http://schemas.openxmlformats.org/officeDocument/2006/relationships/image" Target="../media/image2.png"/><Relationship Id="rId4" Type="http://schemas.openxmlformats.org/officeDocument/2006/relationships/hyperlink" Target="https://creativecommons.org/licenses/by-sa/4.0/" TargetMode="External"/><Relationship Id="rId5" Type="http://schemas.openxmlformats.org/officeDocument/2006/relationships/image" Target="../media/image1.png"/><Relationship Id="rId6" Type="http://schemas.openxmlformats.org/officeDocument/2006/relationships/hyperlink" Target="https://creativecommons.org/licenses/by-sa/4.0/" TargetMode="External"/><Relationship Id="rId7"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Black" showMasterSp="0">
  <p:cSld name="Title Slide Black">
    <p:bg>
      <p:bgPr>
        <a:solidFill>
          <a:schemeClr val="dk1"/>
        </a:solidFill>
      </p:bgPr>
    </p:bg>
    <p:spTree>
      <p:nvGrpSpPr>
        <p:cNvPr id="16" name="Shape 16"/>
        <p:cNvGrpSpPr/>
        <p:nvPr/>
      </p:nvGrpSpPr>
      <p:grpSpPr>
        <a:xfrm>
          <a:off x="0" y="0"/>
          <a:ext cx="0" cy="0"/>
          <a:chOff x="0" y="0"/>
          <a:chExt cx="0" cy="0"/>
        </a:xfrm>
      </p:grpSpPr>
      <p:sp>
        <p:nvSpPr>
          <p:cNvPr id="17" name="Google Shape;17;p9"/>
          <p:cNvSpPr txBox="1"/>
          <p:nvPr>
            <p:ph type="ctrTitle"/>
          </p:nvPr>
        </p:nvSpPr>
        <p:spPr>
          <a:xfrm>
            <a:off x="407988" y="2936557"/>
            <a:ext cx="9792468" cy="492443"/>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chemeClr val="lt1"/>
              </a:buClr>
              <a:buSzPts val="3200"/>
              <a:buFont typeface="Arial"/>
              <a:buNone/>
              <a:defRPr sz="32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9"/>
          <p:cNvSpPr txBox="1"/>
          <p:nvPr>
            <p:ph idx="1" type="subTitle"/>
          </p:nvPr>
        </p:nvSpPr>
        <p:spPr>
          <a:xfrm>
            <a:off x="407988" y="3429000"/>
            <a:ext cx="9792468" cy="492443"/>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3200"/>
              <a:buFont typeface="Arial"/>
              <a:buNone/>
              <a:defRPr sz="3200">
                <a:solidFill>
                  <a:schemeClr val="lt1"/>
                </a:solidFill>
                <a:latin typeface="Arial"/>
                <a:ea typeface="Arial"/>
                <a:cs typeface="Arial"/>
                <a:sym typeface="Arial"/>
              </a:defRPr>
            </a:lvl1pPr>
            <a:lvl2pPr lvl="1" algn="ctr">
              <a:lnSpc>
                <a:spcPct val="100000"/>
              </a:lnSpc>
              <a:spcBef>
                <a:spcPts val="800"/>
              </a:spcBef>
              <a:spcAft>
                <a:spcPts val="0"/>
              </a:spcAft>
              <a:buClr>
                <a:schemeClr val="dk1"/>
              </a:buClr>
              <a:buSzPts val="2000"/>
              <a:buNone/>
              <a:defRPr sz="2000"/>
            </a:lvl2pPr>
            <a:lvl3pPr lvl="2" algn="ctr">
              <a:lnSpc>
                <a:spcPct val="100000"/>
              </a:lnSpc>
              <a:spcBef>
                <a:spcPts val="800"/>
              </a:spcBef>
              <a:spcAft>
                <a:spcPts val="0"/>
              </a:spcAft>
              <a:buClr>
                <a:schemeClr val="dk1"/>
              </a:buClr>
              <a:buSzPts val="1800"/>
              <a:buNone/>
              <a:defRPr sz="1800"/>
            </a:lvl3pPr>
            <a:lvl4pPr lvl="3" algn="ctr">
              <a:lnSpc>
                <a:spcPct val="100000"/>
              </a:lnSpc>
              <a:spcBef>
                <a:spcPts val="800"/>
              </a:spcBef>
              <a:spcAft>
                <a:spcPts val="0"/>
              </a:spcAft>
              <a:buClr>
                <a:schemeClr val="dk1"/>
              </a:buClr>
              <a:buSzPts val="1600"/>
              <a:buNone/>
              <a:defRPr sz="1600"/>
            </a:lvl4pPr>
            <a:lvl5pPr lvl="4" algn="ctr">
              <a:lnSpc>
                <a:spcPct val="100000"/>
              </a:lnSpc>
              <a:spcBef>
                <a:spcPts val="800"/>
              </a:spcBef>
              <a:spcAft>
                <a:spcPts val="0"/>
              </a:spcAft>
              <a:buClr>
                <a:schemeClr val="dk1"/>
              </a:buClr>
              <a:buSzPts val="1600"/>
              <a:buNone/>
              <a:defRPr sz="1600"/>
            </a:lvl5pPr>
            <a:lvl6pPr lvl="5" algn="ctr">
              <a:lnSpc>
                <a:spcPct val="100000"/>
              </a:lnSpc>
              <a:spcBef>
                <a:spcPts val="800"/>
              </a:spcBef>
              <a:spcAft>
                <a:spcPts val="0"/>
              </a:spcAft>
              <a:buClr>
                <a:schemeClr val="dk1"/>
              </a:buClr>
              <a:buSzPts val="1600"/>
              <a:buNone/>
              <a:defRPr sz="1600"/>
            </a:lvl6pPr>
            <a:lvl7pPr lvl="6" algn="ctr">
              <a:lnSpc>
                <a:spcPct val="100000"/>
              </a:lnSpc>
              <a:spcBef>
                <a:spcPts val="800"/>
              </a:spcBef>
              <a:spcAft>
                <a:spcPts val="0"/>
              </a:spcAft>
              <a:buClr>
                <a:schemeClr val="dk1"/>
              </a:buClr>
              <a:buSzPts val="1600"/>
              <a:buNone/>
              <a:defRPr sz="1600"/>
            </a:lvl7pPr>
            <a:lvl8pPr lvl="7" algn="ctr">
              <a:lnSpc>
                <a:spcPct val="100000"/>
              </a:lnSpc>
              <a:spcBef>
                <a:spcPts val="800"/>
              </a:spcBef>
              <a:spcAft>
                <a:spcPts val="0"/>
              </a:spcAft>
              <a:buClr>
                <a:schemeClr val="dk1"/>
              </a:buClr>
              <a:buSzPts val="1600"/>
              <a:buNone/>
              <a:defRPr sz="1600"/>
            </a:lvl8pPr>
            <a:lvl9pPr lvl="8" algn="ctr">
              <a:lnSpc>
                <a:spcPct val="100000"/>
              </a:lnSpc>
              <a:spcBef>
                <a:spcPts val="800"/>
              </a:spcBef>
              <a:spcAft>
                <a:spcPts val="0"/>
              </a:spcAft>
              <a:buClr>
                <a:schemeClr val="dk1"/>
              </a:buClr>
              <a:buSzPts val="1600"/>
              <a:buNone/>
              <a:defRPr sz="1600"/>
            </a:lvl9pPr>
          </a:lstStyle>
          <a:p/>
        </p:txBody>
      </p:sp>
      <p:sp>
        <p:nvSpPr>
          <p:cNvPr id="19" name="Google Shape;19;p9"/>
          <p:cNvSpPr/>
          <p:nvPr/>
        </p:nvSpPr>
        <p:spPr>
          <a:xfrm>
            <a:off x="407988" y="432000"/>
            <a:ext cx="2650987" cy="576000"/>
          </a:xfrm>
          <a:custGeom>
            <a:rect b="b" l="l" r="r" t="t"/>
            <a:pathLst>
              <a:path extrusionOk="0" h="996" w="4584">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20" name="Google Shape;20;p9"/>
          <p:cNvCxnSpPr/>
          <p:nvPr/>
        </p:nvCxnSpPr>
        <p:spPr>
          <a:xfrm>
            <a:off x="407368" y="2674624"/>
            <a:ext cx="396000" cy="0"/>
          </a:xfrm>
          <a:prstGeom prst="straightConnector1">
            <a:avLst/>
          </a:prstGeom>
          <a:noFill/>
          <a:ln cap="flat" cmpd="sng" w="28575">
            <a:solidFill>
              <a:schemeClr val="lt1"/>
            </a:solidFill>
            <a:prstDash val="solid"/>
            <a:miter lim="800000"/>
            <a:headEnd len="sm" w="sm" type="none"/>
            <a:tailEnd len="sm" w="sm" type="none"/>
          </a:ln>
        </p:spPr>
      </p:cxnSp>
      <p:sp>
        <p:nvSpPr>
          <p:cNvPr id="21" name="Google Shape;21;p9"/>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9"/>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9"/>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24" name="Google Shape;24;p9"/>
          <p:cNvSpPr txBox="1"/>
          <p:nvPr>
            <p:ph idx="2" type="body"/>
          </p:nvPr>
        </p:nvSpPr>
        <p:spPr>
          <a:xfrm>
            <a:off x="407989" y="4869160"/>
            <a:ext cx="9792468" cy="276999"/>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lt1"/>
              </a:buClr>
              <a:buSzPts val="1800"/>
              <a:buFont typeface="Arial"/>
              <a:buNone/>
              <a:defRPr sz="1800">
                <a:solidFill>
                  <a:schemeClr val="lt1"/>
                </a:solidFill>
              </a:defRPr>
            </a:lvl1pPr>
            <a:lvl2pPr indent="-228600" lvl="1" marL="914400" algn="l">
              <a:lnSpc>
                <a:spcPct val="100000"/>
              </a:lnSpc>
              <a:spcBef>
                <a:spcPts val="0"/>
              </a:spcBef>
              <a:spcAft>
                <a:spcPts val="0"/>
              </a:spcAft>
              <a:buClr>
                <a:schemeClr val="dk1"/>
              </a:buClr>
              <a:buSzPts val="1800"/>
              <a:buFont typeface="Arial"/>
              <a:buNone/>
              <a:defRPr sz="1800"/>
            </a:lvl2pPr>
            <a:lvl3pPr indent="-228600" lvl="2" marL="1371600" algn="l">
              <a:lnSpc>
                <a:spcPct val="100000"/>
              </a:lnSpc>
              <a:spcBef>
                <a:spcPts val="0"/>
              </a:spcBef>
              <a:spcAft>
                <a:spcPts val="0"/>
              </a:spcAft>
              <a:buClr>
                <a:schemeClr val="dk1"/>
              </a:buClr>
              <a:buSzPts val="1800"/>
              <a:buFont typeface="Arial"/>
              <a:buNone/>
              <a:defRPr sz="1800"/>
            </a:lvl3pPr>
            <a:lvl4pPr indent="-228600" lvl="3" marL="1828800" algn="l">
              <a:lnSpc>
                <a:spcPct val="100000"/>
              </a:lnSpc>
              <a:spcBef>
                <a:spcPts val="0"/>
              </a:spcBef>
              <a:spcAft>
                <a:spcPts val="0"/>
              </a:spcAft>
              <a:buClr>
                <a:schemeClr val="dk1"/>
              </a:buClr>
              <a:buSzPts val="1800"/>
              <a:buFont typeface="Arial"/>
              <a:buNone/>
              <a:defRPr sz="1800"/>
            </a:lvl4pPr>
            <a:lvl5pPr indent="-228600" lvl="4" marL="2286000" algn="l">
              <a:lnSpc>
                <a:spcPct val="100000"/>
              </a:lnSpc>
              <a:spcBef>
                <a:spcPts val="0"/>
              </a:spcBef>
              <a:spcAft>
                <a:spcPts val="0"/>
              </a:spcAft>
              <a:buClr>
                <a:schemeClr val="dk1"/>
              </a:buClr>
              <a:buSzPts val="1800"/>
              <a:buFont typeface="Arial"/>
              <a:buNone/>
              <a:defRPr sz="1800"/>
            </a:lvl5pPr>
            <a:lvl6pPr indent="-228600" lvl="5" marL="2743200" algn="l">
              <a:lnSpc>
                <a:spcPct val="100000"/>
              </a:lnSpc>
              <a:spcBef>
                <a:spcPts val="0"/>
              </a:spcBef>
              <a:spcAft>
                <a:spcPts val="0"/>
              </a:spcAft>
              <a:buClr>
                <a:schemeClr val="dk1"/>
              </a:buClr>
              <a:buSzPts val="1800"/>
              <a:buFont typeface="Arial"/>
              <a:buNone/>
              <a:defRPr sz="1800"/>
            </a:lvl6pPr>
            <a:lvl7pPr indent="-228600" lvl="6" marL="3200400" algn="l">
              <a:lnSpc>
                <a:spcPct val="100000"/>
              </a:lnSpc>
              <a:spcBef>
                <a:spcPts val="0"/>
              </a:spcBef>
              <a:spcAft>
                <a:spcPts val="0"/>
              </a:spcAft>
              <a:buClr>
                <a:schemeClr val="dk1"/>
              </a:buClr>
              <a:buSzPts val="1800"/>
              <a:buFont typeface="Arial"/>
              <a:buNone/>
              <a:defRPr sz="1800"/>
            </a:lvl7pPr>
            <a:lvl8pPr indent="-228600" lvl="7" marL="3657600" algn="l">
              <a:lnSpc>
                <a:spcPct val="100000"/>
              </a:lnSpc>
              <a:spcBef>
                <a:spcPts val="0"/>
              </a:spcBef>
              <a:spcAft>
                <a:spcPts val="0"/>
              </a:spcAft>
              <a:buClr>
                <a:schemeClr val="dk1"/>
              </a:buClr>
              <a:buSzPts val="1800"/>
              <a:buFont typeface="Arial"/>
              <a:buNone/>
              <a:defRPr sz="1800"/>
            </a:lvl8pPr>
            <a:lvl9pPr indent="-228600" lvl="8" marL="4114800" algn="l">
              <a:lnSpc>
                <a:spcPct val="100000"/>
              </a:lnSpc>
              <a:spcBef>
                <a:spcPts val="0"/>
              </a:spcBef>
              <a:spcAft>
                <a:spcPts val="0"/>
              </a:spcAft>
              <a:buClr>
                <a:schemeClr val="dk1"/>
              </a:buClr>
              <a:buSzPts val="1800"/>
              <a:buFont typeface="Arial"/>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icture Blue" showMasterSp="0">
  <p:cSld name="Title Slide Picture Blue">
    <p:bg>
      <p:bgPr>
        <a:solidFill>
          <a:schemeClr val="accent3"/>
        </a:solidFill>
      </p:bgPr>
    </p:bg>
    <p:spTree>
      <p:nvGrpSpPr>
        <p:cNvPr id="110" name="Shape 110"/>
        <p:cNvGrpSpPr/>
        <p:nvPr/>
      </p:nvGrpSpPr>
      <p:grpSpPr>
        <a:xfrm>
          <a:off x="0" y="0"/>
          <a:ext cx="0" cy="0"/>
          <a:chOff x="0" y="0"/>
          <a:chExt cx="0" cy="0"/>
        </a:xfrm>
      </p:grpSpPr>
      <p:sp>
        <p:nvSpPr>
          <p:cNvPr id="111" name="Google Shape;111;p22"/>
          <p:cNvSpPr/>
          <p:nvPr>
            <p:ph idx="2" type="pic"/>
          </p:nvPr>
        </p:nvSpPr>
        <p:spPr>
          <a:xfrm>
            <a:off x="1" y="3429000"/>
            <a:ext cx="6096000" cy="3429000"/>
          </a:xfrm>
          <a:prstGeom prst="rect">
            <a:avLst/>
          </a:prstGeom>
          <a:solidFill>
            <a:schemeClr val="lt2"/>
          </a:solidFill>
          <a:ln>
            <a:noFill/>
          </a:ln>
        </p:spPr>
      </p:sp>
      <p:sp>
        <p:nvSpPr>
          <p:cNvPr id="112" name="Google Shape;112;p22"/>
          <p:cNvSpPr/>
          <p:nvPr/>
        </p:nvSpPr>
        <p:spPr>
          <a:xfrm>
            <a:off x="0" y="0"/>
            <a:ext cx="6096000" cy="3429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13" name="Google Shape;113;p22"/>
          <p:cNvSpPr txBox="1"/>
          <p:nvPr>
            <p:ph type="ctrTitle"/>
          </p:nvPr>
        </p:nvSpPr>
        <p:spPr>
          <a:xfrm>
            <a:off x="6600676" y="1495871"/>
            <a:ext cx="5183337" cy="492443"/>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22"/>
          <p:cNvSpPr txBox="1"/>
          <p:nvPr>
            <p:ph idx="1" type="subTitle"/>
          </p:nvPr>
        </p:nvSpPr>
        <p:spPr>
          <a:xfrm>
            <a:off x="6600676" y="1988313"/>
            <a:ext cx="5183337" cy="98488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latin typeface="Arial"/>
                <a:ea typeface="Arial"/>
                <a:cs typeface="Arial"/>
                <a:sym typeface="Arial"/>
              </a:defRPr>
            </a:lvl1pPr>
            <a:lvl2pPr lvl="1" algn="ctr">
              <a:lnSpc>
                <a:spcPct val="100000"/>
              </a:lnSpc>
              <a:spcBef>
                <a:spcPts val="800"/>
              </a:spcBef>
              <a:spcAft>
                <a:spcPts val="0"/>
              </a:spcAft>
              <a:buClr>
                <a:schemeClr val="dk1"/>
              </a:buClr>
              <a:buSzPts val="2000"/>
              <a:buNone/>
              <a:defRPr sz="2000"/>
            </a:lvl2pPr>
            <a:lvl3pPr lvl="2" algn="ctr">
              <a:lnSpc>
                <a:spcPct val="100000"/>
              </a:lnSpc>
              <a:spcBef>
                <a:spcPts val="800"/>
              </a:spcBef>
              <a:spcAft>
                <a:spcPts val="0"/>
              </a:spcAft>
              <a:buClr>
                <a:schemeClr val="dk1"/>
              </a:buClr>
              <a:buSzPts val="1800"/>
              <a:buNone/>
              <a:defRPr sz="1800"/>
            </a:lvl3pPr>
            <a:lvl4pPr lvl="3" algn="ctr">
              <a:lnSpc>
                <a:spcPct val="100000"/>
              </a:lnSpc>
              <a:spcBef>
                <a:spcPts val="800"/>
              </a:spcBef>
              <a:spcAft>
                <a:spcPts val="0"/>
              </a:spcAft>
              <a:buClr>
                <a:schemeClr val="dk1"/>
              </a:buClr>
              <a:buSzPts val="1600"/>
              <a:buNone/>
              <a:defRPr sz="1600"/>
            </a:lvl4pPr>
            <a:lvl5pPr lvl="4" algn="ctr">
              <a:lnSpc>
                <a:spcPct val="100000"/>
              </a:lnSpc>
              <a:spcBef>
                <a:spcPts val="800"/>
              </a:spcBef>
              <a:spcAft>
                <a:spcPts val="0"/>
              </a:spcAft>
              <a:buClr>
                <a:schemeClr val="dk1"/>
              </a:buClr>
              <a:buSzPts val="1600"/>
              <a:buNone/>
              <a:defRPr sz="1600"/>
            </a:lvl5pPr>
            <a:lvl6pPr lvl="5" algn="ctr">
              <a:lnSpc>
                <a:spcPct val="100000"/>
              </a:lnSpc>
              <a:spcBef>
                <a:spcPts val="800"/>
              </a:spcBef>
              <a:spcAft>
                <a:spcPts val="0"/>
              </a:spcAft>
              <a:buClr>
                <a:schemeClr val="dk1"/>
              </a:buClr>
              <a:buSzPts val="1600"/>
              <a:buNone/>
              <a:defRPr sz="1600"/>
            </a:lvl6pPr>
            <a:lvl7pPr lvl="6" algn="ctr">
              <a:lnSpc>
                <a:spcPct val="100000"/>
              </a:lnSpc>
              <a:spcBef>
                <a:spcPts val="800"/>
              </a:spcBef>
              <a:spcAft>
                <a:spcPts val="0"/>
              </a:spcAft>
              <a:buClr>
                <a:schemeClr val="dk1"/>
              </a:buClr>
              <a:buSzPts val="1600"/>
              <a:buNone/>
              <a:defRPr sz="1600"/>
            </a:lvl7pPr>
            <a:lvl8pPr lvl="7" algn="ctr">
              <a:lnSpc>
                <a:spcPct val="100000"/>
              </a:lnSpc>
              <a:spcBef>
                <a:spcPts val="800"/>
              </a:spcBef>
              <a:spcAft>
                <a:spcPts val="0"/>
              </a:spcAft>
              <a:buClr>
                <a:schemeClr val="dk1"/>
              </a:buClr>
              <a:buSzPts val="1600"/>
              <a:buNone/>
              <a:defRPr sz="1600"/>
            </a:lvl8pPr>
            <a:lvl9pPr lvl="8" algn="ctr">
              <a:lnSpc>
                <a:spcPct val="100000"/>
              </a:lnSpc>
              <a:spcBef>
                <a:spcPts val="800"/>
              </a:spcBef>
              <a:spcAft>
                <a:spcPts val="0"/>
              </a:spcAft>
              <a:buClr>
                <a:schemeClr val="dk1"/>
              </a:buClr>
              <a:buSzPts val="1600"/>
              <a:buNone/>
              <a:defRPr sz="1600"/>
            </a:lvl9pPr>
          </a:lstStyle>
          <a:p/>
        </p:txBody>
      </p:sp>
      <p:sp>
        <p:nvSpPr>
          <p:cNvPr id="115" name="Google Shape;115;p22"/>
          <p:cNvSpPr/>
          <p:nvPr/>
        </p:nvSpPr>
        <p:spPr>
          <a:xfrm>
            <a:off x="407988" y="432000"/>
            <a:ext cx="2650987" cy="576000"/>
          </a:xfrm>
          <a:custGeom>
            <a:rect b="b" l="l" r="r" t="t"/>
            <a:pathLst>
              <a:path extrusionOk="0" h="996" w="4584">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116" name="Google Shape;116;p22"/>
          <p:cNvCxnSpPr/>
          <p:nvPr/>
        </p:nvCxnSpPr>
        <p:spPr>
          <a:xfrm>
            <a:off x="6600056" y="1233937"/>
            <a:ext cx="396000" cy="0"/>
          </a:xfrm>
          <a:prstGeom prst="straightConnector1">
            <a:avLst/>
          </a:prstGeom>
          <a:noFill/>
          <a:ln cap="flat" cmpd="sng" w="28575">
            <a:solidFill>
              <a:schemeClr val="dk1"/>
            </a:solidFill>
            <a:prstDash val="solid"/>
            <a:miter lim="800000"/>
            <a:headEnd len="sm" w="sm" type="none"/>
            <a:tailEnd len="sm" w="sm" type="none"/>
          </a:ln>
        </p:spPr>
      </p:cxnSp>
      <p:sp>
        <p:nvSpPr>
          <p:cNvPr id="117" name="Google Shape;117;p22"/>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p22"/>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22"/>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20" name="Google Shape;120;p22"/>
          <p:cNvSpPr txBox="1"/>
          <p:nvPr>
            <p:ph idx="3" type="body"/>
          </p:nvPr>
        </p:nvSpPr>
        <p:spPr>
          <a:xfrm>
            <a:off x="6600055" y="4869160"/>
            <a:ext cx="5183957" cy="276999"/>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dk1"/>
              </a:buClr>
              <a:buSzPts val="1800"/>
              <a:buFont typeface="Arial"/>
              <a:buNone/>
              <a:defRPr sz="1800"/>
            </a:lvl1pPr>
            <a:lvl2pPr indent="-228600" lvl="1" marL="914400" algn="l">
              <a:lnSpc>
                <a:spcPct val="100000"/>
              </a:lnSpc>
              <a:spcBef>
                <a:spcPts val="0"/>
              </a:spcBef>
              <a:spcAft>
                <a:spcPts val="0"/>
              </a:spcAft>
              <a:buClr>
                <a:schemeClr val="dk1"/>
              </a:buClr>
              <a:buSzPts val="1800"/>
              <a:buFont typeface="Arial"/>
              <a:buNone/>
              <a:defRPr sz="1800"/>
            </a:lvl2pPr>
            <a:lvl3pPr indent="-228600" lvl="2" marL="1371600" algn="l">
              <a:lnSpc>
                <a:spcPct val="100000"/>
              </a:lnSpc>
              <a:spcBef>
                <a:spcPts val="0"/>
              </a:spcBef>
              <a:spcAft>
                <a:spcPts val="0"/>
              </a:spcAft>
              <a:buClr>
                <a:schemeClr val="dk1"/>
              </a:buClr>
              <a:buSzPts val="1800"/>
              <a:buFont typeface="Arial"/>
              <a:buNone/>
              <a:defRPr sz="1800"/>
            </a:lvl3pPr>
            <a:lvl4pPr indent="-228600" lvl="3" marL="1828800" algn="l">
              <a:lnSpc>
                <a:spcPct val="100000"/>
              </a:lnSpc>
              <a:spcBef>
                <a:spcPts val="0"/>
              </a:spcBef>
              <a:spcAft>
                <a:spcPts val="0"/>
              </a:spcAft>
              <a:buClr>
                <a:schemeClr val="dk1"/>
              </a:buClr>
              <a:buSzPts val="1800"/>
              <a:buFont typeface="Arial"/>
              <a:buNone/>
              <a:defRPr sz="1800"/>
            </a:lvl4pPr>
            <a:lvl5pPr indent="-228600" lvl="4" marL="2286000" algn="l">
              <a:lnSpc>
                <a:spcPct val="100000"/>
              </a:lnSpc>
              <a:spcBef>
                <a:spcPts val="0"/>
              </a:spcBef>
              <a:spcAft>
                <a:spcPts val="0"/>
              </a:spcAft>
              <a:buClr>
                <a:schemeClr val="dk1"/>
              </a:buClr>
              <a:buSzPts val="1800"/>
              <a:buFont typeface="Arial"/>
              <a:buNone/>
              <a:defRPr sz="1800"/>
            </a:lvl5pPr>
            <a:lvl6pPr indent="-228600" lvl="5" marL="2743200" algn="l">
              <a:lnSpc>
                <a:spcPct val="100000"/>
              </a:lnSpc>
              <a:spcBef>
                <a:spcPts val="0"/>
              </a:spcBef>
              <a:spcAft>
                <a:spcPts val="0"/>
              </a:spcAft>
              <a:buClr>
                <a:schemeClr val="dk1"/>
              </a:buClr>
              <a:buSzPts val="1800"/>
              <a:buFont typeface="Arial"/>
              <a:buNone/>
              <a:defRPr sz="1800"/>
            </a:lvl6pPr>
            <a:lvl7pPr indent="-228600" lvl="6" marL="3200400" algn="l">
              <a:lnSpc>
                <a:spcPct val="100000"/>
              </a:lnSpc>
              <a:spcBef>
                <a:spcPts val="0"/>
              </a:spcBef>
              <a:spcAft>
                <a:spcPts val="0"/>
              </a:spcAft>
              <a:buClr>
                <a:schemeClr val="dk1"/>
              </a:buClr>
              <a:buSzPts val="1800"/>
              <a:buFont typeface="Arial"/>
              <a:buNone/>
              <a:defRPr sz="1800"/>
            </a:lvl7pPr>
            <a:lvl8pPr indent="-228600" lvl="7" marL="3657600" algn="l">
              <a:lnSpc>
                <a:spcPct val="100000"/>
              </a:lnSpc>
              <a:spcBef>
                <a:spcPts val="0"/>
              </a:spcBef>
              <a:spcAft>
                <a:spcPts val="0"/>
              </a:spcAft>
              <a:buClr>
                <a:schemeClr val="dk1"/>
              </a:buClr>
              <a:buSzPts val="1800"/>
              <a:buFont typeface="Arial"/>
              <a:buNone/>
              <a:defRPr sz="1800"/>
            </a:lvl8pPr>
            <a:lvl9pPr indent="-228600" lvl="8" marL="4114800" algn="l">
              <a:lnSpc>
                <a:spcPct val="100000"/>
              </a:lnSpc>
              <a:spcBef>
                <a:spcPts val="0"/>
              </a:spcBef>
              <a:spcAft>
                <a:spcPts val="0"/>
              </a:spcAft>
              <a:buClr>
                <a:schemeClr val="dk1"/>
              </a:buClr>
              <a:buSzPts val="1800"/>
              <a:buFont typeface="Arial"/>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icture Yellow" showMasterSp="0">
  <p:cSld name="Title Slide Picture Yellow">
    <p:bg>
      <p:bgPr>
        <a:solidFill>
          <a:schemeClr val="accent1"/>
        </a:solidFill>
      </p:bgPr>
    </p:bg>
    <p:spTree>
      <p:nvGrpSpPr>
        <p:cNvPr id="121" name="Shape 121"/>
        <p:cNvGrpSpPr/>
        <p:nvPr/>
      </p:nvGrpSpPr>
      <p:grpSpPr>
        <a:xfrm>
          <a:off x="0" y="0"/>
          <a:ext cx="0" cy="0"/>
          <a:chOff x="0" y="0"/>
          <a:chExt cx="0" cy="0"/>
        </a:xfrm>
      </p:grpSpPr>
      <p:sp>
        <p:nvSpPr>
          <p:cNvPr id="122" name="Google Shape;122;p23"/>
          <p:cNvSpPr/>
          <p:nvPr>
            <p:ph idx="2" type="pic"/>
          </p:nvPr>
        </p:nvSpPr>
        <p:spPr>
          <a:xfrm>
            <a:off x="1" y="3429000"/>
            <a:ext cx="6096000" cy="3429000"/>
          </a:xfrm>
          <a:prstGeom prst="rect">
            <a:avLst/>
          </a:prstGeom>
          <a:solidFill>
            <a:schemeClr val="lt2"/>
          </a:solidFill>
          <a:ln>
            <a:noFill/>
          </a:ln>
        </p:spPr>
      </p:sp>
      <p:sp>
        <p:nvSpPr>
          <p:cNvPr id="123" name="Google Shape;123;p23"/>
          <p:cNvSpPr/>
          <p:nvPr/>
        </p:nvSpPr>
        <p:spPr>
          <a:xfrm>
            <a:off x="0" y="0"/>
            <a:ext cx="6096000" cy="3429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24" name="Google Shape;124;p23"/>
          <p:cNvSpPr txBox="1"/>
          <p:nvPr>
            <p:ph type="ctrTitle"/>
          </p:nvPr>
        </p:nvSpPr>
        <p:spPr>
          <a:xfrm>
            <a:off x="6600676" y="1495871"/>
            <a:ext cx="5183337" cy="492443"/>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23"/>
          <p:cNvSpPr txBox="1"/>
          <p:nvPr>
            <p:ph idx="1" type="subTitle"/>
          </p:nvPr>
        </p:nvSpPr>
        <p:spPr>
          <a:xfrm>
            <a:off x="6600676" y="1988313"/>
            <a:ext cx="5183337" cy="98488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latin typeface="Arial"/>
                <a:ea typeface="Arial"/>
                <a:cs typeface="Arial"/>
                <a:sym typeface="Arial"/>
              </a:defRPr>
            </a:lvl1pPr>
            <a:lvl2pPr lvl="1" algn="ctr">
              <a:lnSpc>
                <a:spcPct val="100000"/>
              </a:lnSpc>
              <a:spcBef>
                <a:spcPts val="800"/>
              </a:spcBef>
              <a:spcAft>
                <a:spcPts val="0"/>
              </a:spcAft>
              <a:buClr>
                <a:schemeClr val="dk1"/>
              </a:buClr>
              <a:buSzPts val="2000"/>
              <a:buNone/>
              <a:defRPr sz="2000"/>
            </a:lvl2pPr>
            <a:lvl3pPr lvl="2" algn="ctr">
              <a:lnSpc>
                <a:spcPct val="100000"/>
              </a:lnSpc>
              <a:spcBef>
                <a:spcPts val="800"/>
              </a:spcBef>
              <a:spcAft>
                <a:spcPts val="0"/>
              </a:spcAft>
              <a:buClr>
                <a:schemeClr val="dk1"/>
              </a:buClr>
              <a:buSzPts val="1800"/>
              <a:buNone/>
              <a:defRPr sz="1800"/>
            </a:lvl3pPr>
            <a:lvl4pPr lvl="3" algn="ctr">
              <a:lnSpc>
                <a:spcPct val="100000"/>
              </a:lnSpc>
              <a:spcBef>
                <a:spcPts val="800"/>
              </a:spcBef>
              <a:spcAft>
                <a:spcPts val="0"/>
              </a:spcAft>
              <a:buClr>
                <a:schemeClr val="dk1"/>
              </a:buClr>
              <a:buSzPts val="1600"/>
              <a:buNone/>
              <a:defRPr sz="1600"/>
            </a:lvl4pPr>
            <a:lvl5pPr lvl="4" algn="ctr">
              <a:lnSpc>
                <a:spcPct val="100000"/>
              </a:lnSpc>
              <a:spcBef>
                <a:spcPts val="800"/>
              </a:spcBef>
              <a:spcAft>
                <a:spcPts val="0"/>
              </a:spcAft>
              <a:buClr>
                <a:schemeClr val="dk1"/>
              </a:buClr>
              <a:buSzPts val="1600"/>
              <a:buNone/>
              <a:defRPr sz="1600"/>
            </a:lvl5pPr>
            <a:lvl6pPr lvl="5" algn="ctr">
              <a:lnSpc>
                <a:spcPct val="100000"/>
              </a:lnSpc>
              <a:spcBef>
                <a:spcPts val="800"/>
              </a:spcBef>
              <a:spcAft>
                <a:spcPts val="0"/>
              </a:spcAft>
              <a:buClr>
                <a:schemeClr val="dk1"/>
              </a:buClr>
              <a:buSzPts val="1600"/>
              <a:buNone/>
              <a:defRPr sz="1600"/>
            </a:lvl6pPr>
            <a:lvl7pPr lvl="6" algn="ctr">
              <a:lnSpc>
                <a:spcPct val="100000"/>
              </a:lnSpc>
              <a:spcBef>
                <a:spcPts val="800"/>
              </a:spcBef>
              <a:spcAft>
                <a:spcPts val="0"/>
              </a:spcAft>
              <a:buClr>
                <a:schemeClr val="dk1"/>
              </a:buClr>
              <a:buSzPts val="1600"/>
              <a:buNone/>
              <a:defRPr sz="1600"/>
            </a:lvl7pPr>
            <a:lvl8pPr lvl="7" algn="ctr">
              <a:lnSpc>
                <a:spcPct val="100000"/>
              </a:lnSpc>
              <a:spcBef>
                <a:spcPts val="800"/>
              </a:spcBef>
              <a:spcAft>
                <a:spcPts val="0"/>
              </a:spcAft>
              <a:buClr>
                <a:schemeClr val="dk1"/>
              </a:buClr>
              <a:buSzPts val="1600"/>
              <a:buNone/>
              <a:defRPr sz="1600"/>
            </a:lvl8pPr>
            <a:lvl9pPr lvl="8" algn="ctr">
              <a:lnSpc>
                <a:spcPct val="100000"/>
              </a:lnSpc>
              <a:spcBef>
                <a:spcPts val="800"/>
              </a:spcBef>
              <a:spcAft>
                <a:spcPts val="0"/>
              </a:spcAft>
              <a:buClr>
                <a:schemeClr val="dk1"/>
              </a:buClr>
              <a:buSzPts val="1600"/>
              <a:buNone/>
              <a:defRPr sz="1600"/>
            </a:lvl9pPr>
          </a:lstStyle>
          <a:p/>
        </p:txBody>
      </p:sp>
      <p:sp>
        <p:nvSpPr>
          <p:cNvPr id="126" name="Google Shape;126;p23"/>
          <p:cNvSpPr/>
          <p:nvPr/>
        </p:nvSpPr>
        <p:spPr>
          <a:xfrm>
            <a:off x="407988" y="432000"/>
            <a:ext cx="2650987" cy="576000"/>
          </a:xfrm>
          <a:custGeom>
            <a:rect b="b" l="l" r="r" t="t"/>
            <a:pathLst>
              <a:path extrusionOk="0" h="996" w="4584">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127" name="Google Shape;127;p23"/>
          <p:cNvCxnSpPr/>
          <p:nvPr/>
        </p:nvCxnSpPr>
        <p:spPr>
          <a:xfrm>
            <a:off x="6600056" y="1233937"/>
            <a:ext cx="396000" cy="0"/>
          </a:xfrm>
          <a:prstGeom prst="straightConnector1">
            <a:avLst/>
          </a:prstGeom>
          <a:noFill/>
          <a:ln cap="flat" cmpd="sng" w="28575">
            <a:solidFill>
              <a:schemeClr val="dk1"/>
            </a:solidFill>
            <a:prstDash val="solid"/>
            <a:miter lim="800000"/>
            <a:headEnd len="sm" w="sm" type="none"/>
            <a:tailEnd len="sm" w="sm" type="none"/>
          </a:ln>
        </p:spPr>
      </p:cxnSp>
      <p:sp>
        <p:nvSpPr>
          <p:cNvPr id="128" name="Google Shape;128;p23"/>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23"/>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23"/>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31" name="Google Shape;131;p23"/>
          <p:cNvSpPr txBox="1"/>
          <p:nvPr>
            <p:ph idx="3" type="body"/>
          </p:nvPr>
        </p:nvSpPr>
        <p:spPr>
          <a:xfrm>
            <a:off x="6600055" y="4869160"/>
            <a:ext cx="5183957" cy="276999"/>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dk1"/>
              </a:buClr>
              <a:buSzPts val="1800"/>
              <a:buFont typeface="Arial"/>
              <a:buNone/>
              <a:defRPr sz="1800"/>
            </a:lvl1pPr>
            <a:lvl2pPr indent="-228600" lvl="1" marL="914400" algn="l">
              <a:lnSpc>
                <a:spcPct val="100000"/>
              </a:lnSpc>
              <a:spcBef>
                <a:spcPts val="0"/>
              </a:spcBef>
              <a:spcAft>
                <a:spcPts val="0"/>
              </a:spcAft>
              <a:buClr>
                <a:schemeClr val="dk1"/>
              </a:buClr>
              <a:buSzPts val="1800"/>
              <a:buFont typeface="Arial"/>
              <a:buNone/>
              <a:defRPr sz="1800"/>
            </a:lvl2pPr>
            <a:lvl3pPr indent="-228600" lvl="2" marL="1371600" algn="l">
              <a:lnSpc>
                <a:spcPct val="100000"/>
              </a:lnSpc>
              <a:spcBef>
                <a:spcPts val="0"/>
              </a:spcBef>
              <a:spcAft>
                <a:spcPts val="0"/>
              </a:spcAft>
              <a:buClr>
                <a:schemeClr val="dk1"/>
              </a:buClr>
              <a:buSzPts val="1800"/>
              <a:buFont typeface="Arial"/>
              <a:buNone/>
              <a:defRPr sz="1800"/>
            </a:lvl3pPr>
            <a:lvl4pPr indent="-228600" lvl="3" marL="1828800" algn="l">
              <a:lnSpc>
                <a:spcPct val="100000"/>
              </a:lnSpc>
              <a:spcBef>
                <a:spcPts val="0"/>
              </a:spcBef>
              <a:spcAft>
                <a:spcPts val="0"/>
              </a:spcAft>
              <a:buClr>
                <a:schemeClr val="dk1"/>
              </a:buClr>
              <a:buSzPts val="1800"/>
              <a:buFont typeface="Arial"/>
              <a:buNone/>
              <a:defRPr sz="1800"/>
            </a:lvl4pPr>
            <a:lvl5pPr indent="-228600" lvl="4" marL="2286000" algn="l">
              <a:lnSpc>
                <a:spcPct val="100000"/>
              </a:lnSpc>
              <a:spcBef>
                <a:spcPts val="0"/>
              </a:spcBef>
              <a:spcAft>
                <a:spcPts val="0"/>
              </a:spcAft>
              <a:buClr>
                <a:schemeClr val="dk1"/>
              </a:buClr>
              <a:buSzPts val="1800"/>
              <a:buFont typeface="Arial"/>
              <a:buNone/>
              <a:defRPr sz="1800"/>
            </a:lvl5pPr>
            <a:lvl6pPr indent="-228600" lvl="5" marL="2743200" algn="l">
              <a:lnSpc>
                <a:spcPct val="100000"/>
              </a:lnSpc>
              <a:spcBef>
                <a:spcPts val="0"/>
              </a:spcBef>
              <a:spcAft>
                <a:spcPts val="0"/>
              </a:spcAft>
              <a:buClr>
                <a:schemeClr val="dk1"/>
              </a:buClr>
              <a:buSzPts val="1800"/>
              <a:buFont typeface="Arial"/>
              <a:buNone/>
              <a:defRPr sz="1800"/>
            </a:lvl6pPr>
            <a:lvl7pPr indent="-228600" lvl="6" marL="3200400" algn="l">
              <a:lnSpc>
                <a:spcPct val="100000"/>
              </a:lnSpc>
              <a:spcBef>
                <a:spcPts val="0"/>
              </a:spcBef>
              <a:spcAft>
                <a:spcPts val="0"/>
              </a:spcAft>
              <a:buClr>
                <a:schemeClr val="dk1"/>
              </a:buClr>
              <a:buSzPts val="1800"/>
              <a:buFont typeface="Arial"/>
              <a:buNone/>
              <a:defRPr sz="1800"/>
            </a:lvl7pPr>
            <a:lvl8pPr indent="-228600" lvl="7" marL="3657600" algn="l">
              <a:lnSpc>
                <a:spcPct val="100000"/>
              </a:lnSpc>
              <a:spcBef>
                <a:spcPts val="0"/>
              </a:spcBef>
              <a:spcAft>
                <a:spcPts val="0"/>
              </a:spcAft>
              <a:buClr>
                <a:schemeClr val="dk1"/>
              </a:buClr>
              <a:buSzPts val="1800"/>
              <a:buFont typeface="Arial"/>
              <a:buNone/>
              <a:defRPr sz="1800"/>
            </a:lvl8pPr>
            <a:lvl9pPr indent="-228600" lvl="8" marL="4114800" algn="l">
              <a:lnSpc>
                <a:spcPct val="100000"/>
              </a:lnSpc>
              <a:spcBef>
                <a:spcPts val="0"/>
              </a:spcBef>
              <a:spcAft>
                <a:spcPts val="0"/>
              </a:spcAft>
              <a:buClr>
                <a:schemeClr val="dk1"/>
              </a:buClr>
              <a:buSzPts val="1800"/>
              <a:buFont typeface="Arial"/>
              <a:buNone/>
              <a:defRPr sz="18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icture White" showMasterSp="0">
  <p:cSld name="Title Slide Picture White">
    <p:spTree>
      <p:nvGrpSpPr>
        <p:cNvPr id="132" name="Shape 132"/>
        <p:cNvGrpSpPr/>
        <p:nvPr/>
      </p:nvGrpSpPr>
      <p:grpSpPr>
        <a:xfrm>
          <a:off x="0" y="0"/>
          <a:ext cx="0" cy="0"/>
          <a:chOff x="0" y="0"/>
          <a:chExt cx="0" cy="0"/>
        </a:xfrm>
      </p:grpSpPr>
      <p:sp>
        <p:nvSpPr>
          <p:cNvPr id="133" name="Google Shape;133;p24"/>
          <p:cNvSpPr/>
          <p:nvPr>
            <p:ph idx="2" type="pic"/>
          </p:nvPr>
        </p:nvSpPr>
        <p:spPr>
          <a:xfrm>
            <a:off x="1" y="3429000"/>
            <a:ext cx="6096000" cy="3429000"/>
          </a:xfrm>
          <a:prstGeom prst="rect">
            <a:avLst/>
          </a:prstGeom>
          <a:solidFill>
            <a:schemeClr val="lt2"/>
          </a:solidFill>
          <a:ln>
            <a:noFill/>
          </a:ln>
        </p:spPr>
      </p:sp>
      <p:sp>
        <p:nvSpPr>
          <p:cNvPr id="134" name="Google Shape;134;p24"/>
          <p:cNvSpPr/>
          <p:nvPr/>
        </p:nvSpPr>
        <p:spPr>
          <a:xfrm>
            <a:off x="0" y="0"/>
            <a:ext cx="6096000" cy="3429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35" name="Google Shape;135;p24"/>
          <p:cNvSpPr txBox="1"/>
          <p:nvPr>
            <p:ph type="ctrTitle"/>
          </p:nvPr>
        </p:nvSpPr>
        <p:spPr>
          <a:xfrm>
            <a:off x="6600676" y="1495871"/>
            <a:ext cx="5183337" cy="492443"/>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24"/>
          <p:cNvSpPr txBox="1"/>
          <p:nvPr>
            <p:ph idx="1" type="subTitle"/>
          </p:nvPr>
        </p:nvSpPr>
        <p:spPr>
          <a:xfrm>
            <a:off x="6600676" y="1988313"/>
            <a:ext cx="5183337" cy="98488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latin typeface="Arial"/>
                <a:ea typeface="Arial"/>
                <a:cs typeface="Arial"/>
                <a:sym typeface="Arial"/>
              </a:defRPr>
            </a:lvl1pPr>
            <a:lvl2pPr lvl="1" algn="ctr">
              <a:lnSpc>
                <a:spcPct val="100000"/>
              </a:lnSpc>
              <a:spcBef>
                <a:spcPts val="800"/>
              </a:spcBef>
              <a:spcAft>
                <a:spcPts val="0"/>
              </a:spcAft>
              <a:buClr>
                <a:schemeClr val="dk1"/>
              </a:buClr>
              <a:buSzPts val="2000"/>
              <a:buNone/>
              <a:defRPr sz="2000"/>
            </a:lvl2pPr>
            <a:lvl3pPr lvl="2" algn="ctr">
              <a:lnSpc>
                <a:spcPct val="100000"/>
              </a:lnSpc>
              <a:spcBef>
                <a:spcPts val="800"/>
              </a:spcBef>
              <a:spcAft>
                <a:spcPts val="0"/>
              </a:spcAft>
              <a:buClr>
                <a:schemeClr val="dk1"/>
              </a:buClr>
              <a:buSzPts val="1800"/>
              <a:buNone/>
              <a:defRPr sz="1800"/>
            </a:lvl3pPr>
            <a:lvl4pPr lvl="3" algn="ctr">
              <a:lnSpc>
                <a:spcPct val="100000"/>
              </a:lnSpc>
              <a:spcBef>
                <a:spcPts val="800"/>
              </a:spcBef>
              <a:spcAft>
                <a:spcPts val="0"/>
              </a:spcAft>
              <a:buClr>
                <a:schemeClr val="dk1"/>
              </a:buClr>
              <a:buSzPts val="1600"/>
              <a:buNone/>
              <a:defRPr sz="1600"/>
            </a:lvl4pPr>
            <a:lvl5pPr lvl="4" algn="ctr">
              <a:lnSpc>
                <a:spcPct val="100000"/>
              </a:lnSpc>
              <a:spcBef>
                <a:spcPts val="800"/>
              </a:spcBef>
              <a:spcAft>
                <a:spcPts val="0"/>
              </a:spcAft>
              <a:buClr>
                <a:schemeClr val="dk1"/>
              </a:buClr>
              <a:buSzPts val="1600"/>
              <a:buNone/>
              <a:defRPr sz="1600"/>
            </a:lvl5pPr>
            <a:lvl6pPr lvl="5" algn="ctr">
              <a:lnSpc>
                <a:spcPct val="100000"/>
              </a:lnSpc>
              <a:spcBef>
                <a:spcPts val="800"/>
              </a:spcBef>
              <a:spcAft>
                <a:spcPts val="0"/>
              </a:spcAft>
              <a:buClr>
                <a:schemeClr val="dk1"/>
              </a:buClr>
              <a:buSzPts val="1600"/>
              <a:buNone/>
              <a:defRPr sz="1600"/>
            </a:lvl6pPr>
            <a:lvl7pPr lvl="6" algn="ctr">
              <a:lnSpc>
                <a:spcPct val="100000"/>
              </a:lnSpc>
              <a:spcBef>
                <a:spcPts val="800"/>
              </a:spcBef>
              <a:spcAft>
                <a:spcPts val="0"/>
              </a:spcAft>
              <a:buClr>
                <a:schemeClr val="dk1"/>
              </a:buClr>
              <a:buSzPts val="1600"/>
              <a:buNone/>
              <a:defRPr sz="1600"/>
            </a:lvl7pPr>
            <a:lvl8pPr lvl="7" algn="ctr">
              <a:lnSpc>
                <a:spcPct val="100000"/>
              </a:lnSpc>
              <a:spcBef>
                <a:spcPts val="800"/>
              </a:spcBef>
              <a:spcAft>
                <a:spcPts val="0"/>
              </a:spcAft>
              <a:buClr>
                <a:schemeClr val="dk1"/>
              </a:buClr>
              <a:buSzPts val="1600"/>
              <a:buNone/>
              <a:defRPr sz="1600"/>
            </a:lvl8pPr>
            <a:lvl9pPr lvl="8" algn="ctr">
              <a:lnSpc>
                <a:spcPct val="100000"/>
              </a:lnSpc>
              <a:spcBef>
                <a:spcPts val="800"/>
              </a:spcBef>
              <a:spcAft>
                <a:spcPts val="0"/>
              </a:spcAft>
              <a:buClr>
                <a:schemeClr val="dk1"/>
              </a:buClr>
              <a:buSzPts val="1600"/>
              <a:buNone/>
              <a:defRPr sz="1600"/>
            </a:lvl9pPr>
          </a:lstStyle>
          <a:p/>
        </p:txBody>
      </p:sp>
      <p:sp>
        <p:nvSpPr>
          <p:cNvPr id="137" name="Google Shape;137;p24"/>
          <p:cNvSpPr/>
          <p:nvPr/>
        </p:nvSpPr>
        <p:spPr>
          <a:xfrm>
            <a:off x="407988" y="432000"/>
            <a:ext cx="2650987" cy="576000"/>
          </a:xfrm>
          <a:custGeom>
            <a:rect b="b" l="l" r="r" t="t"/>
            <a:pathLst>
              <a:path extrusionOk="0" h="996" w="4584">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138" name="Google Shape;138;p24"/>
          <p:cNvCxnSpPr/>
          <p:nvPr/>
        </p:nvCxnSpPr>
        <p:spPr>
          <a:xfrm>
            <a:off x="6600056" y="1233937"/>
            <a:ext cx="396000" cy="0"/>
          </a:xfrm>
          <a:prstGeom prst="straightConnector1">
            <a:avLst/>
          </a:prstGeom>
          <a:noFill/>
          <a:ln cap="flat" cmpd="sng" w="28575">
            <a:solidFill>
              <a:schemeClr val="dk1"/>
            </a:solidFill>
            <a:prstDash val="solid"/>
            <a:miter lim="800000"/>
            <a:headEnd len="sm" w="sm" type="none"/>
            <a:tailEnd len="sm" w="sm" type="none"/>
          </a:ln>
        </p:spPr>
      </p:cxnSp>
      <p:sp>
        <p:nvSpPr>
          <p:cNvPr id="139" name="Google Shape;139;p24"/>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0" name="Google Shape;140;p24"/>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24"/>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42" name="Google Shape;142;p24"/>
          <p:cNvSpPr txBox="1"/>
          <p:nvPr>
            <p:ph idx="3" type="body"/>
          </p:nvPr>
        </p:nvSpPr>
        <p:spPr>
          <a:xfrm>
            <a:off x="6600055" y="4869160"/>
            <a:ext cx="5183957" cy="276999"/>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dk1"/>
              </a:buClr>
              <a:buSzPts val="1800"/>
              <a:buFont typeface="Arial"/>
              <a:buNone/>
              <a:defRPr sz="1800"/>
            </a:lvl1pPr>
            <a:lvl2pPr indent="-228600" lvl="1" marL="914400" algn="l">
              <a:lnSpc>
                <a:spcPct val="100000"/>
              </a:lnSpc>
              <a:spcBef>
                <a:spcPts val="0"/>
              </a:spcBef>
              <a:spcAft>
                <a:spcPts val="0"/>
              </a:spcAft>
              <a:buClr>
                <a:schemeClr val="dk1"/>
              </a:buClr>
              <a:buSzPts val="1800"/>
              <a:buFont typeface="Arial"/>
              <a:buNone/>
              <a:defRPr sz="1800"/>
            </a:lvl2pPr>
            <a:lvl3pPr indent="-228600" lvl="2" marL="1371600" algn="l">
              <a:lnSpc>
                <a:spcPct val="100000"/>
              </a:lnSpc>
              <a:spcBef>
                <a:spcPts val="0"/>
              </a:spcBef>
              <a:spcAft>
                <a:spcPts val="0"/>
              </a:spcAft>
              <a:buClr>
                <a:schemeClr val="dk1"/>
              </a:buClr>
              <a:buSzPts val="1800"/>
              <a:buFont typeface="Arial"/>
              <a:buNone/>
              <a:defRPr sz="1800"/>
            </a:lvl3pPr>
            <a:lvl4pPr indent="-228600" lvl="3" marL="1828800" algn="l">
              <a:lnSpc>
                <a:spcPct val="100000"/>
              </a:lnSpc>
              <a:spcBef>
                <a:spcPts val="0"/>
              </a:spcBef>
              <a:spcAft>
                <a:spcPts val="0"/>
              </a:spcAft>
              <a:buClr>
                <a:schemeClr val="dk1"/>
              </a:buClr>
              <a:buSzPts val="1800"/>
              <a:buFont typeface="Arial"/>
              <a:buNone/>
              <a:defRPr sz="1800"/>
            </a:lvl4pPr>
            <a:lvl5pPr indent="-228600" lvl="4" marL="2286000" algn="l">
              <a:lnSpc>
                <a:spcPct val="100000"/>
              </a:lnSpc>
              <a:spcBef>
                <a:spcPts val="0"/>
              </a:spcBef>
              <a:spcAft>
                <a:spcPts val="0"/>
              </a:spcAft>
              <a:buClr>
                <a:schemeClr val="dk1"/>
              </a:buClr>
              <a:buSzPts val="1800"/>
              <a:buFont typeface="Arial"/>
              <a:buNone/>
              <a:defRPr sz="1800"/>
            </a:lvl5pPr>
            <a:lvl6pPr indent="-228600" lvl="5" marL="2743200" algn="l">
              <a:lnSpc>
                <a:spcPct val="100000"/>
              </a:lnSpc>
              <a:spcBef>
                <a:spcPts val="0"/>
              </a:spcBef>
              <a:spcAft>
                <a:spcPts val="0"/>
              </a:spcAft>
              <a:buClr>
                <a:schemeClr val="dk1"/>
              </a:buClr>
              <a:buSzPts val="1800"/>
              <a:buFont typeface="Arial"/>
              <a:buNone/>
              <a:defRPr sz="1800"/>
            </a:lvl6pPr>
            <a:lvl7pPr indent="-228600" lvl="6" marL="3200400" algn="l">
              <a:lnSpc>
                <a:spcPct val="100000"/>
              </a:lnSpc>
              <a:spcBef>
                <a:spcPts val="0"/>
              </a:spcBef>
              <a:spcAft>
                <a:spcPts val="0"/>
              </a:spcAft>
              <a:buClr>
                <a:schemeClr val="dk1"/>
              </a:buClr>
              <a:buSzPts val="1800"/>
              <a:buFont typeface="Arial"/>
              <a:buNone/>
              <a:defRPr sz="1800"/>
            </a:lvl7pPr>
            <a:lvl8pPr indent="-228600" lvl="7" marL="3657600" algn="l">
              <a:lnSpc>
                <a:spcPct val="100000"/>
              </a:lnSpc>
              <a:spcBef>
                <a:spcPts val="0"/>
              </a:spcBef>
              <a:spcAft>
                <a:spcPts val="0"/>
              </a:spcAft>
              <a:buClr>
                <a:schemeClr val="dk1"/>
              </a:buClr>
              <a:buSzPts val="1800"/>
              <a:buFont typeface="Arial"/>
              <a:buNone/>
              <a:defRPr sz="1800"/>
            </a:lvl8pPr>
            <a:lvl9pPr indent="-228600" lvl="8" marL="4114800" algn="l">
              <a:lnSpc>
                <a:spcPct val="100000"/>
              </a:lnSpc>
              <a:spcBef>
                <a:spcPts val="0"/>
              </a:spcBef>
              <a:spcAft>
                <a:spcPts val="0"/>
              </a:spcAft>
              <a:buClr>
                <a:schemeClr val="dk1"/>
              </a:buClr>
              <a:buSzPts val="1800"/>
              <a:buFont typeface="Arial"/>
              <a:buNone/>
              <a:defRPr sz="1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icture Black" showMasterSp="0">
  <p:cSld name="Title Slide Picture Black">
    <p:bg>
      <p:bgPr>
        <a:solidFill>
          <a:schemeClr val="dk1"/>
        </a:solidFill>
      </p:bgPr>
    </p:bg>
    <p:spTree>
      <p:nvGrpSpPr>
        <p:cNvPr id="143" name="Shape 143"/>
        <p:cNvGrpSpPr/>
        <p:nvPr/>
      </p:nvGrpSpPr>
      <p:grpSpPr>
        <a:xfrm>
          <a:off x="0" y="0"/>
          <a:ext cx="0" cy="0"/>
          <a:chOff x="0" y="0"/>
          <a:chExt cx="0" cy="0"/>
        </a:xfrm>
      </p:grpSpPr>
      <p:sp>
        <p:nvSpPr>
          <p:cNvPr id="144" name="Google Shape;144;p25"/>
          <p:cNvSpPr/>
          <p:nvPr>
            <p:ph idx="2" type="pic"/>
          </p:nvPr>
        </p:nvSpPr>
        <p:spPr>
          <a:xfrm>
            <a:off x="1" y="3429000"/>
            <a:ext cx="6096000" cy="3429000"/>
          </a:xfrm>
          <a:prstGeom prst="rect">
            <a:avLst/>
          </a:prstGeom>
          <a:solidFill>
            <a:schemeClr val="lt2"/>
          </a:solidFill>
          <a:ln>
            <a:noFill/>
          </a:ln>
        </p:spPr>
      </p:sp>
      <p:sp>
        <p:nvSpPr>
          <p:cNvPr id="145" name="Google Shape;145;p25"/>
          <p:cNvSpPr/>
          <p:nvPr/>
        </p:nvSpPr>
        <p:spPr>
          <a:xfrm>
            <a:off x="0" y="0"/>
            <a:ext cx="6096000" cy="34290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46" name="Google Shape;146;p25"/>
          <p:cNvSpPr txBox="1"/>
          <p:nvPr>
            <p:ph type="ctrTitle"/>
          </p:nvPr>
        </p:nvSpPr>
        <p:spPr>
          <a:xfrm>
            <a:off x="6600676" y="1495871"/>
            <a:ext cx="5183337" cy="492443"/>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chemeClr val="lt1"/>
              </a:buClr>
              <a:buSzPts val="3200"/>
              <a:buFont typeface="Arial"/>
              <a:buNone/>
              <a:defRPr sz="32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7" name="Google Shape;147;p25"/>
          <p:cNvSpPr txBox="1"/>
          <p:nvPr>
            <p:ph idx="1" type="subTitle"/>
          </p:nvPr>
        </p:nvSpPr>
        <p:spPr>
          <a:xfrm>
            <a:off x="6600676" y="1988313"/>
            <a:ext cx="5183337" cy="98488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3200"/>
              <a:buFont typeface="Arial"/>
              <a:buNone/>
              <a:defRPr sz="3200">
                <a:solidFill>
                  <a:schemeClr val="lt1"/>
                </a:solidFill>
                <a:latin typeface="Arial"/>
                <a:ea typeface="Arial"/>
                <a:cs typeface="Arial"/>
                <a:sym typeface="Arial"/>
              </a:defRPr>
            </a:lvl1pPr>
            <a:lvl2pPr lvl="1" algn="ctr">
              <a:lnSpc>
                <a:spcPct val="100000"/>
              </a:lnSpc>
              <a:spcBef>
                <a:spcPts val="800"/>
              </a:spcBef>
              <a:spcAft>
                <a:spcPts val="0"/>
              </a:spcAft>
              <a:buClr>
                <a:schemeClr val="dk1"/>
              </a:buClr>
              <a:buSzPts val="2000"/>
              <a:buNone/>
              <a:defRPr sz="2000"/>
            </a:lvl2pPr>
            <a:lvl3pPr lvl="2" algn="ctr">
              <a:lnSpc>
                <a:spcPct val="100000"/>
              </a:lnSpc>
              <a:spcBef>
                <a:spcPts val="800"/>
              </a:spcBef>
              <a:spcAft>
                <a:spcPts val="0"/>
              </a:spcAft>
              <a:buClr>
                <a:schemeClr val="dk1"/>
              </a:buClr>
              <a:buSzPts val="1800"/>
              <a:buNone/>
              <a:defRPr sz="1800"/>
            </a:lvl3pPr>
            <a:lvl4pPr lvl="3" algn="ctr">
              <a:lnSpc>
                <a:spcPct val="100000"/>
              </a:lnSpc>
              <a:spcBef>
                <a:spcPts val="800"/>
              </a:spcBef>
              <a:spcAft>
                <a:spcPts val="0"/>
              </a:spcAft>
              <a:buClr>
                <a:schemeClr val="dk1"/>
              </a:buClr>
              <a:buSzPts val="1600"/>
              <a:buNone/>
              <a:defRPr sz="1600"/>
            </a:lvl4pPr>
            <a:lvl5pPr lvl="4" algn="ctr">
              <a:lnSpc>
                <a:spcPct val="100000"/>
              </a:lnSpc>
              <a:spcBef>
                <a:spcPts val="800"/>
              </a:spcBef>
              <a:spcAft>
                <a:spcPts val="0"/>
              </a:spcAft>
              <a:buClr>
                <a:schemeClr val="dk1"/>
              </a:buClr>
              <a:buSzPts val="1600"/>
              <a:buNone/>
              <a:defRPr sz="1600"/>
            </a:lvl5pPr>
            <a:lvl6pPr lvl="5" algn="ctr">
              <a:lnSpc>
                <a:spcPct val="100000"/>
              </a:lnSpc>
              <a:spcBef>
                <a:spcPts val="800"/>
              </a:spcBef>
              <a:spcAft>
                <a:spcPts val="0"/>
              </a:spcAft>
              <a:buClr>
                <a:schemeClr val="dk1"/>
              </a:buClr>
              <a:buSzPts val="1600"/>
              <a:buNone/>
              <a:defRPr sz="1600"/>
            </a:lvl6pPr>
            <a:lvl7pPr lvl="6" algn="ctr">
              <a:lnSpc>
                <a:spcPct val="100000"/>
              </a:lnSpc>
              <a:spcBef>
                <a:spcPts val="800"/>
              </a:spcBef>
              <a:spcAft>
                <a:spcPts val="0"/>
              </a:spcAft>
              <a:buClr>
                <a:schemeClr val="dk1"/>
              </a:buClr>
              <a:buSzPts val="1600"/>
              <a:buNone/>
              <a:defRPr sz="1600"/>
            </a:lvl7pPr>
            <a:lvl8pPr lvl="7" algn="ctr">
              <a:lnSpc>
                <a:spcPct val="100000"/>
              </a:lnSpc>
              <a:spcBef>
                <a:spcPts val="800"/>
              </a:spcBef>
              <a:spcAft>
                <a:spcPts val="0"/>
              </a:spcAft>
              <a:buClr>
                <a:schemeClr val="dk1"/>
              </a:buClr>
              <a:buSzPts val="1600"/>
              <a:buNone/>
              <a:defRPr sz="1600"/>
            </a:lvl8pPr>
            <a:lvl9pPr lvl="8" algn="ctr">
              <a:lnSpc>
                <a:spcPct val="100000"/>
              </a:lnSpc>
              <a:spcBef>
                <a:spcPts val="800"/>
              </a:spcBef>
              <a:spcAft>
                <a:spcPts val="0"/>
              </a:spcAft>
              <a:buClr>
                <a:schemeClr val="dk1"/>
              </a:buClr>
              <a:buSzPts val="1600"/>
              <a:buNone/>
              <a:defRPr sz="1600"/>
            </a:lvl9pPr>
          </a:lstStyle>
          <a:p/>
        </p:txBody>
      </p:sp>
      <p:sp>
        <p:nvSpPr>
          <p:cNvPr id="148" name="Google Shape;148;p25"/>
          <p:cNvSpPr/>
          <p:nvPr/>
        </p:nvSpPr>
        <p:spPr>
          <a:xfrm>
            <a:off x="407988" y="432000"/>
            <a:ext cx="2650987" cy="576000"/>
          </a:xfrm>
          <a:custGeom>
            <a:rect b="b" l="l" r="r" t="t"/>
            <a:pathLst>
              <a:path extrusionOk="0" h="996" w="4584">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149" name="Google Shape;149;p25"/>
          <p:cNvCxnSpPr/>
          <p:nvPr/>
        </p:nvCxnSpPr>
        <p:spPr>
          <a:xfrm>
            <a:off x="6600056" y="1233937"/>
            <a:ext cx="396000" cy="0"/>
          </a:xfrm>
          <a:prstGeom prst="straightConnector1">
            <a:avLst/>
          </a:prstGeom>
          <a:noFill/>
          <a:ln cap="flat" cmpd="sng" w="28575">
            <a:solidFill>
              <a:schemeClr val="lt1"/>
            </a:solidFill>
            <a:prstDash val="solid"/>
            <a:miter lim="800000"/>
            <a:headEnd len="sm" w="sm" type="none"/>
            <a:tailEnd len="sm" w="sm" type="none"/>
          </a:ln>
        </p:spPr>
      </p:cxnSp>
      <p:sp>
        <p:nvSpPr>
          <p:cNvPr id="150" name="Google Shape;150;p25"/>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 name="Google Shape;151;p25"/>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p25"/>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53" name="Google Shape;153;p25"/>
          <p:cNvSpPr txBox="1"/>
          <p:nvPr>
            <p:ph idx="3" type="body"/>
          </p:nvPr>
        </p:nvSpPr>
        <p:spPr>
          <a:xfrm>
            <a:off x="6600055" y="4869160"/>
            <a:ext cx="5183957" cy="276999"/>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lt1"/>
              </a:buClr>
              <a:buSzPts val="1800"/>
              <a:buFont typeface="Arial"/>
              <a:buNone/>
              <a:defRPr sz="1800">
                <a:solidFill>
                  <a:schemeClr val="lt1"/>
                </a:solidFill>
              </a:defRPr>
            </a:lvl1pPr>
            <a:lvl2pPr indent="-228600" lvl="1" marL="914400" algn="l">
              <a:lnSpc>
                <a:spcPct val="100000"/>
              </a:lnSpc>
              <a:spcBef>
                <a:spcPts val="0"/>
              </a:spcBef>
              <a:spcAft>
                <a:spcPts val="0"/>
              </a:spcAft>
              <a:buClr>
                <a:schemeClr val="dk1"/>
              </a:buClr>
              <a:buSzPts val="1800"/>
              <a:buFont typeface="Arial"/>
              <a:buNone/>
              <a:defRPr sz="1800"/>
            </a:lvl2pPr>
            <a:lvl3pPr indent="-228600" lvl="2" marL="1371600" algn="l">
              <a:lnSpc>
                <a:spcPct val="100000"/>
              </a:lnSpc>
              <a:spcBef>
                <a:spcPts val="0"/>
              </a:spcBef>
              <a:spcAft>
                <a:spcPts val="0"/>
              </a:spcAft>
              <a:buClr>
                <a:schemeClr val="dk1"/>
              </a:buClr>
              <a:buSzPts val="1800"/>
              <a:buFont typeface="Arial"/>
              <a:buNone/>
              <a:defRPr sz="1800"/>
            </a:lvl3pPr>
            <a:lvl4pPr indent="-228600" lvl="3" marL="1828800" algn="l">
              <a:lnSpc>
                <a:spcPct val="100000"/>
              </a:lnSpc>
              <a:spcBef>
                <a:spcPts val="0"/>
              </a:spcBef>
              <a:spcAft>
                <a:spcPts val="0"/>
              </a:spcAft>
              <a:buClr>
                <a:schemeClr val="dk1"/>
              </a:buClr>
              <a:buSzPts val="1800"/>
              <a:buFont typeface="Arial"/>
              <a:buNone/>
              <a:defRPr sz="1800"/>
            </a:lvl4pPr>
            <a:lvl5pPr indent="-228600" lvl="4" marL="2286000" algn="l">
              <a:lnSpc>
                <a:spcPct val="100000"/>
              </a:lnSpc>
              <a:spcBef>
                <a:spcPts val="0"/>
              </a:spcBef>
              <a:spcAft>
                <a:spcPts val="0"/>
              </a:spcAft>
              <a:buClr>
                <a:schemeClr val="dk1"/>
              </a:buClr>
              <a:buSzPts val="1800"/>
              <a:buFont typeface="Arial"/>
              <a:buNone/>
              <a:defRPr sz="1800"/>
            </a:lvl5pPr>
            <a:lvl6pPr indent="-228600" lvl="5" marL="2743200" algn="l">
              <a:lnSpc>
                <a:spcPct val="100000"/>
              </a:lnSpc>
              <a:spcBef>
                <a:spcPts val="0"/>
              </a:spcBef>
              <a:spcAft>
                <a:spcPts val="0"/>
              </a:spcAft>
              <a:buClr>
                <a:schemeClr val="dk1"/>
              </a:buClr>
              <a:buSzPts val="1800"/>
              <a:buFont typeface="Arial"/>
              <a:buNone/>
              <a:defRPr sz="1800"/>
            </a:lvl6pPr>
            <a:lvl7pPr indent="-228600" lvl="6" marL="3200400" algn="l">
              <a:lnSpc>
                <a:spcPct val="100000"/>
              </a:lnSpc>
              <a:spcBef>
                <a:spcPts val="0"/>
              </a:spcBef>
              <a:spcAft>
                <a:spcPts val="0"/>
              </a:spcAft>
              <a:buClr>
                <a:schemeClr val="dk1"/>
              </a:buClr>
              <a:buSzPts val="1800"/>
              <a:buFont typeface="Arial"/>
              <a:buNone/>
              <a:defRPr sz="1800"/>
            </a:lvl7pPr>
            <a:lvl8pPr indent="-228600" lvl="7" marL="3657600" algn="l">
              <a:lnSpc>
                <a:spcPct val="100000"/>
              </a:lnSpc>
              <a:spcBef>
                <a:spcPts val="0"/>
              </a:spcBef>
              <a:spcAft>
                <a:spcPts val="0"/>
              </a:spcAft>
              <a:buClr>
                <a:schemeClr val="dk1"/>
              </a:buClr>
              <a:buSzPts val="1800"/>
              <a:buFont typeface="Arial"/>
              <a:buNone/>
              <a:defRPr sz="1800"/>
            </a:lvl8pPr>
            <a:lvl9pPr indent="-228600" lvl="8" marL="4114800" algn="l">
              <a:lnSpc>
                <a:spcPct val="100000"/>
              </a:lnSpc>
              <a:spcBef>
                <a:spcPts val="0"/>
              </a:spcBef>
              <a:spcAft>
                <a:spcPts val="0"/>
              </a:spcAft>
              <a:buClr>
                <a:schemeClr val="dk1"/>
              </a:buClr>
              <a:buSzPts val="1800"/>
              <a:buFont typeface="Arial"/>
              <a:buNone/>
              <a:defRPr sz="1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icture Red 2" showMasterSp="0">
  <p:cSld name="Title Slide Picture Red 2">
    <p:bg>
      <p:bgPr>
        <a:solidFill>
          <a:schemeClr val="accent2"/>
        </a:solidFill>
      </p:bgPr>
    </p:bg>
    <p:spTree>
      <p:nvGrpSpPr>
        <p:cNvPr id="154" name="Shape 154"/>
        <p:cNvGrpSpPr/>
        <p:nvPr/>
      </p:nvGrpSpPr>
      <p:grpSpPr>
        <a:xfrm>
          <a:off x="0" y="0"/>
          <a:ext cx="0" cy="0"/>
          <a:chOff x="0" y="0"/>
          <a:chExt cx="0" cy="0"/>
        </a:xfrm>
      </p:grpSpPr>
      <p:sp>
        <p:nvSpPr>
          <p:cNvPr id="155" name="Google Shape;155;p26"/>
          <p:cNvSpPr/>
          <p:nvPr>
            <p:ph idx="2" type="pic"/>
          </p:nvPr>
        </p:nvSpPr>
        <p:spPr>
          <a:xfrm>
            <a:off x="1" y="3429000"/>
            <a:ext cx="6096000" cy="3429000"/>
          </a:xfrm>
          <a:prstGeom prst="rect">
            <a:avLst/>
          </a:prstGeom>
          <a:solidFill>
            <a:schemeClr val="lt2"/>
          </a:solidFill>
          <a:ln>
            <a:noFill/>
          </a:ln>
        </p:spPr>
      </p:sp>
      <p:sp>
        <p:nvSpPr>
          <p:cNvPr id="156" name="Google Shape;156;p26"/>
          <p:cNvSpPr/>
          <p:nvPr/>
        </p:nvSpPr>
        <p:spPr>
          <a:xfrm>
            <a:off x="0" y="0"/>
            <a:ext cx="6096000" cy="3429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57" name="Google Shape;157;p26"/>
          <p:cNvSpPr txBox="1"/>
          <p:nvPr>
            <p:ph type="ctrTitle"/>
          </p:nvPr>
        </p:nvSpPr>
        <p:spPr>
          <a:xfrm>
            <a:off x="6600676" y="1495871"/>
            <a:ext cx="5183337" cy="492443"/>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8" name="Google Shape;158;p26"/>
          <p:cNvSpPr txBox="1"/>
          <p:nvPr>
            <p:ph idx="1" type="subTitle"/>
          </p:nvPr>
        </p:nvSpPr>
        <p:spPr>
          <a:xfrm>
            <a:off x="6600676" y="1988313"/>
            <a:ext cx="5183337" cy="98488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latin typeface="Arial"/>
                <a:ea typeface="Arial"/>
                <a:cs typeface="Arial"/>
                <a:sym typeface="Arial"/>
              </a:defRPr>
            </a:lvl1pPr>
            <a:lvl2pPr lvl="1" algn="ctr">
              <a:lnSpc>
                <a:spcPct val="100000"/>
              </a:lnSpc>
              <a:spcBef>
                <a:spcPts val="800"/>
              </a:spcBef>
              <a:spcAft>
                <a:spcPts val="0"/>
              </a:spcAft>
              <a:buClr>
                <a:schemeClr val="dk1"/>
              </a:buClr>
              <a:buSzPts val="2000"/>
              <a:buNone/>
              <a:defRPr sz="2000"/>
            </a:lvl2pPr>
            <a:lvl3pPr lvl="2" algn="ctr">
              <a:lnSpc>
                <a:spcPct val="100000"/>
              </a:lnSpc>
              <a:spcBef>
                <a:spcPts val="800"/>
              </a:spcBef>
              <a:spcAft>
                <a:spcPts val="0"/>
              </a:spcAft>
              <a:buClr>
                <a:schemeClr val="dk1"/>
              </a:buClr>
              <a:buSzPts val="1800"/>
              <a:buNone/>
              <a:defRPr sz="1800"/>
            </a:lvl3pPr>
            <a:lvl4pPr lvl="3" algn="ctr">
              <a:lnSpc>
                <a:spcPct val="100000"/>
              </a:lnSpc>
              <a:spcBef>
                <a:spcPts val="800"/>
              </a:spcBef>
              <a:spcAft>
                <a:spcPts val="0"/>
              </a:spcAft>
              <a:buClr>
                <a:schemeClr val="dk1"/>
              </a:buClr>
              <a:buSzPts val="1600"/>
              <a:buNone/>
              <a:defRPr sz="1600"/>
            </a:lvl4pPr>
            <a:lvl5pPr lvl="4" algn="ctr">
              <a:lnSpc>
                <a:spcPct val="100000"/>
              </a:lnSpc>
              <a:spcBef>
                <a:spcPts val="800"/>
              </a:spcBef>
              <a:spcAft>
                <a:spcPts val="0"/>
              </a:spcAft>
              <a:buClr>
                <a:schemeClr val="dk1"/>
              </a:buClr>
              <a:buSzPts val="1600"/>
              <a:buNone/>
              <a:defRPr sz="1600"/>
            </a:lvl5pPr>
            <a:lvl6pPr lvl="5" algn="ctr">
              <a:lnSpc>
                <a:spcPct val="100000"/>
              </a:lnSpc>
              <a:spcBef>
                <a:spcPts val="800"/>
              </a:spcBef>
              <a:spcAft>
                <a:spcPts val="0"/>
              </a:spcAft>
              <a:buClr>
                <a:schemeClr val="dk1"/>
              </a:buClr>
              <a:buSzPts val="1600"/>
              <a:buNone/>
              <a:defRPr sz="1600"/>
            </a:lvl6pPr>
            <a:lvl7pPr lvl="6" algn="ctr">
              <a:lnSpc>
                <a:spcPct val="100000"/>
              </a:lnSpc>
              <a:spcBef>
                <a:spcPts val="800"/>
              </a:spcBef>
              <a:spcAft>
                <a:spcPts val="0"/>
              </a:spcAft>
              <a:buClr>
                <a:schemeClr val="dk1"/>
              </a:buClr>
              <a:buSzPts val="1600"/>
              <a:buNone/>
              <a:defRPr sz="1600"/>
            </a:lvl7pPr>
            <a:lvl8pPr lvl="7" algn="ctr">
              <a:lnSpc>
                <a:spcPct val="100000"/>
              </a:lnSpc>
              <a:spcBef>
                <a:spcPts val="800"/>
              </a:spcBef>
              <a:spcAft>
                <a:spcPts val="0"/>
              </a:spcAft>
              <a:buClr>
                <a:schemeClr val="dk1"/>
              </a:buClr>
              <a:buSzPts val="1600"/>
              <a:buNone/>
              <a:defRPr sz="1600"/>
            </a:lvl8pPr>
            <a:lvl9pPr lvl="8" algn="ctr">
              <a:lnSpc>
                <a:spcPct val="100000"/>
              </a:lnSpc>
              <a:spcBef>
                <a:spcPts val="800"/>
              </a:spcBef>
              <a:spcAft>
                <a:spcPts val="0"/>
              </a:spcAft>
              <a:buClr>
                <a:schemeClr val="dk1"/>
              </a:buClr>
              <a:buSzPts val="1600"/>
              <a:buNone/>
              <a:defRPr sz="1600"/>
            </a:lvl9pPr>
          </a:lstStyle>
          <a:p/>
        </p:txBody>
      </p:sp>
      <p:sp>
        <p:nvSpPr>
          <p:cNvPr id="159" name="Google Shape;159;p26"/>
          <p:cNvSpPr/>
          <p:nvPr/>
        </p:nvSpPr>
        <p:spPr>
          <a:xfrm>
            <a:off x="407988" y="432000"/>
            <a:ext cx="2650987" cy="576000"/>
          </a:xfrm>
          <a:custGeom>
            <a:rect b="b" l="l" r="r" t="t"/>
            <a:pathLst>
              <a:path extrusionOk="0" h="996" w="4584">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160" name="Google Shape;160;p26"/>
          <p:cNvCxnSpPr/>
          <p:nvPr/>
        </p:nvCxnSpPr>
        <p:spPr>
          <a:xfrm>
            <a:off x="6600056" y="1233937"/>
            <a:ext cx="396000" cy="0"/>
          </a:xfrm>
          <a:prstGeom prst="straightConnector1">
            <a:avLst/>
          </a:prstGeom>
          <a:noFill/>
          <a:ln cap="flat" cmpd="sng" w="28575">
            <a:solidFill>
              <a:schemeClr val="dk1"/>
            </a:solidFill>
            <a:prstDash val="solid"/>
            <a:miter lim="800000"/>
            <a:headEnd len="sm" w="sm" type="none"/>
            <a:tailEnd len="sm" w="sm" type="none"/>
          </a:ln>
        </p:spPr>
      </p:cxnSp>
      <p:sp>
        <p:nvSpPr>
          <p:cNvPr id="161" name="Google Shape;161;p26"/>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2" name="Google Shape;162;p26"/>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3" name="Google Shape;163;p26"/>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64" name="Google Shape;164;p26"/>
          <p:cNvSpPr txBox="1"/>
          <p:nvPr>
            <p:ph idx="3" type="body"/>
          </p:nvPr>
        </p:nvSpPr>
        <p:spPr>
          <a:xfrm>
            <a:off x="6600055" y="4869160"/>
            <a:ext cx="5183957" cy="276999"/>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dk1"/>
              </a:buClr>
              <a:buSzPts val="1800"/>
              <a:buFont typeface="Arial"/>
              <a:buNone/>
              <a:defRPr sz="1800"/>
            </a:lvl1pPr>
            <a:lvl2pPr indent="-228600" lvl="1" marL="914400" algn="l">
              <a:lnSpc>
                <a:spcPct val="100000"/>
              </a:lnSpc>
              <a:spcBef>
                <a:spcPts val="0"/>
              </a:spcBef>
              <a:spcAft>
                <a:spcPts val="0"/>
              </a:spcAft>
              <a:buClr>
                <a:schemeClr val="dk1"/>
              </a:buClr>
              <a:buSzPts val="1800"/>
              <a:buFont typeface="Arial"/>
              <a:buNone/>
              <a:defRPr sz="1800"/>
            </a:lvl2pPr>
            <a:lvl3pPr indent="-228600" lvl="2" marL="1371600" algn="l">
              <a:lnSpc>
                <a:spcPct val="100000"/>
              </a:lnSpc>
              <a:spcBef>
                <a:spcPts val="0"/>
              </a:spcBef>
              <a:spcAft>
                <a:spcPts val="0"/>
              </a:spcAft>
              <a:buClr>
                <a:schemeClr val="dk1"/>
              </a:buClr>
              <a:buSzPts val="1800"/>
              <a:buFont typeface="Arial"/>
              <a:buNone/>
              <a:defRPr sz="1800"/>
            </a:lvl3pPr>
            <a:lvl4pPr indent="-228600" lvl="3" marL="1828800" algn="l">
              <a:lnSpc>
                <a:spcPct val="100000"/>
              </a:lnSpc>
              <a:spcBef>
                <a:spcPts val="0"/>
              </a:spcBef>
              <a:spcAft>
                <a:spcPts val="0"/>
              </a:spcAft>
              <a:buClr>
                <a:schemeClr val="dk1"/>
              </a:buClr>
              <a:buSzPts val="1800"/>
              <a:buFont typeface="Arial"/>
              <a:buNone/>
              <a:defRPr sz="1800"/>
            </a:lvl4pPr>
            <a:lvl5pPr indent="-228600" lvl="4" marL="2286000" algn="l">
              <a:lnSpc>
                <a:spcPct val="100000"/>
              </a:lnSpc>
              <a:spcBef>
                <a:spcPts val="0"/>
              </a:spcBef>
              <a:spcAft>
                <a:spcPts val="0"/>
              </a:spcAft>
              <a:buClr>
                <a:schemeClr val="dk1"/>
              </a:buClr>
              <a:buSzPts val="1800"/>
              <a:buFont typeface="Arial"/>
              <a:buNone/>
              <a:defRPr sz="1800"/>
            </a:lvl5pPr>
            <a:lvl6pPr indent="-228600" lvl="5" marL="2743200" algn="l">
              <a:lnSpc>
                <a:spcPct val="100000"/>
              </a:lnSpc>
              <a:spcBef>
                <a:spcPts val="0"/>
              </a:spcBef>
              <a:spcAft>
                <a:spcPts val="0"/>
              </a:spcAft>
              <a:buClr>
                <a:schemeClr val="dk1"/>
              </a:buClr>
              <a:buSzPts val="1800"/>
              <a:buFont typeface="Arial"/>
              <a:buNone/>
              <a:defRPr sz="1800"/>
            </a:lvl6pPr>
            <a:lvl7pPr indent="-228600" lvl="6" marL="3200400" algn="l">
              <a:lnSpc>
                <a:spcPct val="100000"/>
              </a:lnSpc>
              <a:spcBef>
                <a:spcPts val="0"/>
              </a:spcBef>
              <a:spcAft>
                <a:spcPts val="0"/>
              </a:spcAft>
              <a:buClr>
                <a:schemeClr val="dk1"/>
              </a:buClr>
              <a:buSzPts val="1800"/>
              <a:buFont typeface="Arial"/>
              <a:buNone/>
              <a:defRPr sz="1800"/>
            </a:lvl7pPr>
            <a:lvl8pPr indent="-228600" lvl="7" marL="3657600" algn="l">
              <a:lnSpc>
                <a:spcPct val="100000"/>
              </a:lnSpc>
              <a:spcBef>
                <a:spcPts val="0"/>
              </a:spcBef>
              <a:spcAft>
                <a:spcPts val="0"/>
              </a:spcAft>
              <a:buClr>
                <a:schemeClr val="dk1"/>
              </a:buClr>
              <a:buSzPts val="1800"/>
              <a:buFont typeface="Arial"/>
              <a:buNone/>
              <a:defRPr sz="1800"/>
            </a:lvl8pPr>
            <a:lvl9pPr indent="-228600" lvl="8" marL="4114800" algn="l">
              <a:lnSpc>
                <a:spcPct val="100000"/>
              </a:lnSpc>
              <a:spcBef>
                <a:spcPts val="0"/>
              </a:spcBef>
              <a:spcAft>
                <a:spcPts val="0"/>
              </a:spcAft>
              <a:buClr>
                <a:schemeClr val="dk1"/>
              </a:buClr>
              <a:buSzPts val="1800"/>
              <a:buFont typeface="Arial"/>
              <a:buNone/>
              <a:defRPr sz="1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icture Blue 2" showMasterSp="0">
  <p:cSld name="Title Slide Picture Blue 2">
    <p:bg>
      <p:bgPr>
        <a:solidFill>
          <a:schemeClr val="accent3"/>
        </a:solidFill>
      </p:bgPr>
    </p:bg>
    <p:spTree>
      <p:nvGrpSpPr>
        <p:cNvPr id="165" name="Shape 165"/>
        <p:cNvGrpSpPr/>
        <p:nvPr/>
      </p:nvGrpSpPr>
      <p:grpSpPr>
        <a:xfrm>
          <a:off x="0" y="0"/>
          <a:ext cx="0" cy="0"/>
          <a:chOff x="0" y="0"/>
          <a:chExt cx="0" cy="0"/>
        </a:xfrm>
      </p:grpSpPr>
      <p:sp>
        <p:nvSpPr>
          <p:cNvPr id="166" name="Google Shape;166;p27"/>
          <p:cNvSpPr/>
          <p:nvPr>
            <p:ph idx="2" type="pic"/>
          </p:nvPr>
        </p:nvSpPr>
        <p:spPr>
          <a:xfrm>
            <a:off x="1" y="3429000"/>
            <a:ext cx="6096000" cy="3429000"/>
          </a:xfrm>
          <a:prstGeom prst="rect">
            <a:avLst/>
          </a:prstGeom>
          <a:solidFill>
            <a:schemeClr val="lt2"/>
          </a:solidFill>
          <a:ln>
            <a:noFill/>
          </a:ln>
        </p:spPr>
      </p:sp>
      <p:sp>
        <p:nvSpPr>
          <p:cNvPr id="167" name="Google Shape;167;p27"/>
          <p:cNvSpPr/>
          <p:nvPr/>
        </p:nvSpPr>
        <p:spPr>
          <a:xfrm>
            <a:off x="0" y="0"/>
            <a:ext cx="6096000" cy="3429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68" name="Google Shape;168;p27"/>
          <p:cNvSpPr txBox="1"/>
          <p:nvPr>
            <p:ph type="ctrTitle"/>
          </p:nvPr>
        </p:nvSpPr>
        <p:spPr>
          <a:xfrm>
            <a:off x="6600676" y="1495871"/>
            <a:ext cx="5183337" cy="492443"/>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9" name="Google Shape;169;p27"/>
          <p:cNvSpPr txBox="1"/>
          <p:nvPr>
            <p:ph idx="1" type="subTitle"/>
          </p:nvPr>
        </p:nvSpPr>
        <p:spPr>
          <a:xfrm>
            <a:off x="6600676" y="1988313"/>
            <a:ext cx="5183337" cy="98488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latin typeface="Arial"/>
                <a:ea typeface="Arial"/>
                <a:cs typeface="Arial"/>
                <a:sym typeface="Arial"/>
              </a:defRPr>
            </a:lvl1pPr>
            <a:lvl2pPr lvl="1" algn="ctr">
              <a:lnSpc>
                <a:spcPct val="100000"/>
              </a:lnSpc>
              <a:spcBef>
                <a:spcPts val="800"/>
              </a:spcBef>
              <a:spcAft>
                <a:spcPts val="0"/>
              </a:spcAft>
              <a:buClr>
                <a:schemeClr val="dk1"/>
              </a:buClr>
              <a:buSzPts val="2000"/>
              <a:buNone/>
              <a:defRPr sz="2000"/>
            </a:lvl2pPr>
            <a:lvl3pPr lvl="2" algn="ctr">
              <a:lnSpc>
                <a:spcPct val="100000"/>
              </a:lnSpc>
              <a:spcBef>
                <a:spcPts val="800"/>
              </a:spcBef>
              <a:spcAft>
                <a:spcPts val="0"/>
              </a:spcAft>
              <a:buClr>
                <a:schemeClr val="dk1"/>
              </a:buClr>
              <a:buSzPts val="1800"/>
              <a:buNone/>
              <a:defRPr sz="1800"/>
            </a:lvl3pPr>
            <a:lvl4pPr lvl="3" algn="ctr">
              <a:lnSpc>
                <a:spcPct val="100000"/>
              </a:lnSpc>
              <a:spcBef>
                <a:spcPts val="800"/>
              </a:spcBef>
              <a:spcAft>
                <a:spcPts val="0"/>
              </a:spcAft>
              <a:buClr>
                <a:schemeClr val="dk1"/>
              </a:buClr>
              <a:buSzPts val="1600"/>
              <a:buNone/>
              <a:defRPr sz="1600"/>
            </a:lvl4pPr>
            <a:lvl5pPr lvl="4" algn="ctr">
              <a:lnSpc>
                <a:spcPct val="100000"/>
              </a:lnSpc>
              <a:spcBef>
                <a:spcPts val="800"/>
              </a:spcBef>
              <a:spcAft>
                <a:spcPts val="0"/>
              </a:spcAft>
              <a:buClr>
                <a:schemeClr val="dk1"/>
              </a:buClr>
              <a:buSzPts val="1600"/>
              <a:buNone/>
              <a:defRPr sz="1600"/>
            </a:lvl5pPr>
            <a:lvl6pPr lvl="5" algn="ctr">
              <a:lnSpc>
                <a:spcPct val="100000"/>
              </a:lnSpc>
              <a:spcBef>
                <a:spcPts val="800"/>
              </a:spcBef>
              <a:spcAft>
                <a:spcPts val="0"/>
              </a:spcAft>
              <a:buClr>
                <a:schemeClr val="dk1"/>
              </a:buClr>
              <a:buSzPts val="1600"/>
              <a:buNone/>
              <a:defRPr sz="1600"/>
            </a:lvl6pPr>
            <a:lvl7pPr lvl="6" algn="ctr">
              <a:lnSpc>
                <a:spcPct val="100000"/>
              </a:lnSpc>
              <a:spcBef>
                <a:spcPts val="800"/>
              </a:spcBef>
              <a:spcAft>
                <a:spcPts val="0"/>
              </a:spcAft>
              <a:buClr>
                <a:schemeClr val="dk1"/>
              </a:buClr>
              <a:buSzPts val="1600"/>
              <a:buNone/>
              <a:defRPr sz="1600"/>
            </a:lvl7pPr>
            <a:lvl8pPr lvl="7" algn="ctr">
              <a:lnSpc>
                <a:spcPct val="100000"/>
              </a:lnSpc>
              <a:spcBef>
                <a:spcPts val="800"/>
              </a:spcBef>
              <a:spcAft>
                <a:spcPts val="0"/>
              </a:spcAft>
              <a:buClr>
                <a:schemeClr val="dk1"/>
              </a:buClr>
              <a:buSzPts val="1600"/>
              <a:buNone/>
              <a:defRPr sz="1600"/>
            </a:lvl8pPr>
            <a:lvl9pPr lvl="8" algn="ctr">
              <a:lnSpc>
                <a:spcPct val="100000"/>
              </a:lnSpc>
              <a:spcBef>
                <a:spcPts val="800"/>
              </a:spcBef>
              <a:spcAft>
                <a:spcPts val="0"/>
              </a:spcAft>
              <a:buClr>
                <a:schemeClr val="dk1"/>
              </a:buClr>
              <a:buSzPts val="1600"/>
              <a:buNone/>
              <a:defRPr sz="1600"/>
            </a:lvl9pPr>
          </a:lstStyle>
          <a:p/>
        </p:txBody>
      </p:sp>
      <p:sp>
        <p:nvSpPr>
          <p:cNvPr id="170" name="Google Shape;170;p27"/>
          <p:cNvSpPr/>
          <p:nvPr/>
        </p:nvSpPr>
        <p:spPr>
          <a:xfrm>
            <a:off x="407988" y="432000"/>
            <a:ext cx="2650987" cy="576000"/>
          </a:xfrm>
          <a:custGeom>
            <a:rect b="b" l="l" r="r" t="t"/>
            <a:pathLst>
              <a:path extrusionOk="0" h="996" w="4584">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171" name="Google Shape;171;p27"/>
          <p:cNvCxnSpPr/>
          <p:nvPr/>
        </p:nvCxnSpPr>
        <p:spPr>
          <a:xfrm>
            <a:off x="6600056" y="1233937"/>
            <a:ext cx="396000" cy="0"/>
          </a:xfrm>
          <a:prstGeom prst="straightConnector1">
            <a:avLst/>
          </a:prstGeom>
          <a:noFill/>
          <a:ln cap="flat" cmpd="sng" w="28575">
            <a:solidFill>
              <a:schemeClr val="dk1"/>
            </a:solidFill>
            <a:prstDash val="solid"/>
            <a:miter lim="800000"/>
            <a:headEnd len="sm" w="sm" type="none"/>
            <a:tailEnd len="sm" w="sm" type="none"/>
          </a:ln>
        </p:spPr>
      </p:cxnSp>
      <p:sp>
        <p:nvSpPr>
          <p:cNvPr id="172" name="Google Shape;172;p27"/>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3" name="Google Shape;173;p27"/>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4" name="Google Shape;174;p27"/>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75" name="Google Shape;175;p27"/>
          <p:cNvSpPr txBox="1"/>
          <p:nvPr>
            <p:ph idx="3" type="body"/>
          </p:nvPr>
        </p:nvSpPr>
        <p:spPr>
          <a:xfrm>
            <a:off x="6600055" y="4869160"/>
            <a:ext cx="5183957" cy="276999"/>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dk1"/>
              </a:buClr>
              <a:buSzPts val="1800"/>
              <a:buFont typeface="Arial"/>
              <a:buNone/>
              <a:defRPr sz="1800"/>
            </a:lvl1pPr>
            <a:lvl2pPr indent="-228600" lvl="1" marL="914400" algn="l">
              <a:lnSpc>
                <a:spcPct val="100000"/>
              </a:lnSpc>
              <a:spcBef>
                <a:spcPts val="0"/>
              </a:spcBef>
              <a:spcAft>
                <a:spcPts val="0"/>
              </a:spcAft>
              <a:buClr>
                <a:schemeClr val="dk1"/>
              </a:buClr>
              <a:buSzPts val="1800"/>
              <a:buFont typeface="Arial"/>
              <a:buNone/>
              <a:defRPr sz="1800"/>
            </a:lvl2pPr>
            <a:lvl3pPr indent="-228600" lvl="2" marL="1371600" algn="l">
              <a:lnSpc>
                <a:spcPct val="100000"/>
              </a:lnSpc>
              <a:spcBef>
                <a:spcPts val="0"/>
              </a:spcBef>
              <a:spcAft>
                <a:spcPts val="0"/>
              </a:spcAft>
              <a:buClr>
                <a:schemeClr val="dk1"/>
              </a:buClr>
              <a:buSzPts val="1800"/>
              <a:buFont typeface="Arial"/>
              <a:buNone/>
              <a:defRPr sz="1800"/>
            </a:lvl3pPr>
            <a:lvl4pPr indent="-228600" lvl="3" marL="1828800" algn="l">
              <a:lnSpc>
                <a:spcPct val="100000"/>
              </a:lnSpc>
              <a:spcBef>
                <a:spcPts val="0"/>
              </a:spcBef>
              <a:spcAft>
                <a:spcPts val="0"/>
              </a:spcAft>
              <a:buClr>
                <a:schemeClr val="dk1"/>
              </a:buClr>
              <a:buSzPts val="1800"/>
              <a:buFont typeface="Arial"/>
              <a:buNone/>
              <a:defRPr sz="1800"/>
            </a:lvl4pPr>
            <a:lvl5pPr indent="-228600" lvl="4" marL="2286000" algn="l">
              <a:lnSpc>
                <a:spcPct val="100000"/>
              </a:lnSpc>
              <a:spcBef>
                <a:spcPts val="0"/>
              </a:spcBef>
              <a:spcAft>
                <a:spcPts val="0"/>
              </a:spcAft>
              <a:buClr>
                <a:schemeClr val="dk1"/>
              </a:buClr>
              <a:buSzPts val="1800"/>
              <a:buFont typeface="Arial"/>
              <a:buNone/>
              <a:defRPr sz="1800"/>
            </a:lvl5pPr>
            <a:lvl6pPr indent="-228600" lvl="5" marL="2743200" algn="l">
              <a:lnSpc>
                <a:spcPct val="100000"/>
              </a:lnSpc>
              <a:spcBef>
                <a:spcPts val="0"/>
              </a:spcBef>
              <a:spcAft>
                <a:spcPts val="0"/>
              </a:spcAft>
              <a:buClr>
                <a:schemeClr val="dk1"/>
              </a:buClr>
              <a:buSzPts val="1800"/>
              <a:buFont typeface="Arial"/>
              <a:buNone/>
              <a:defRPr sz="1800"/>
            </a:lvl6pPr>
            <a:lvl7pPr indent="-228600" lvl="6" marL="3200400" algn="l">
              <a:lnSpc>
                <a:spcPct val="100000"/>
              </a:lnSpc>
              <a:spcBef>
                <a:spcPts val="0"/>
              </a:spcBef>
              <a:spcAft>
                <a:spcPts val="0"/>
              </a:spcAft>
              <a:buClr>
                <a:schemeClr val="dk1"/>
              </a:buClr>
              <a:buSzPts val="1800"/>
              <a:buFont typeface="Arial"/>
              <a:buNone/>
              <a:defRPr sz="1800"/>
            </a:lvl7pPr>
            <a:lvl8pPr indent="-228600" lvl="7" marL="3657600" algn="l">
              <a:lnSpc>
                <a:spcPct val="100000"/>
              </a:lnSpc>
              <a:spcBef>
                <a:spcPts val="0"/>
              </a:spcBef>
              <a:spcAft>
                <a:spcPts val="0"/>
              </a:spcAft>
              <a:buClr>
                <a:schemeClr val="dk1"/>
              </a:buClr>
              <a:buSzPts val="1800"/>
              <a:buFont typeface="Arial"/>
              <a:buNone/>
              <a:defRPr sz="1800"/>
            </a:lvl8pPr>
            <a:lvl9pPr indent="-228600" lvl="8" marL="4114800" algn="l">
              <a:lnSpc>
                <a:spcPct val="100000"/>
              </a:lnSpc>
              <a:spcBef>
                <a:spcPts val="0"/>
              </a:spcBef>
              <a:spcAft>
                <a:spcPts val="0"/>
              </a:spcAft>
              <a:buClr>
                <a:schemeClr val="dk1"/>
              </a:buClr>
              <a:buSzPts val="1800"/>
              <a:buFont typeface="Arial"/>
              <a:buNone/>
              <a:defRPr sz="18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icture Yellow 2" showMasterSp="0">
  <p:cSld name="Title Slide Picture Yellow 2">
    <p:bg>
      <p:bgPr>
        <a:solidFill>
          <a:schemeClr val="accent1"/>
        </a:solidFill>
      </p:bgPr>
    </p:bg>
    <p:spTree>
      <p:nvGrpSpPr>
        <p:cNvPr id="176" name="Shape 176"/>
        <p:cNvGrpSpPr/>
        <p:nvPr/>
      </p:nvGrpSpPr>
      <p:grpSpPr>
        <a:xfrm>
          <a:off x="0" y="0"/>
          <a:ext cx="0" cy="0"/>
          <a:chOff x="0" y="0"/>
          <a:chExt cx="0" cy="0"/>
        </a:xfrm>
      </p:grpSpPr>
      <p:sp>
        <p:nvSpPr>
          <p:cNvPr id="177" name="Google Shape;177;p28"/>
          <p:cNvSpPr/>
          <p:nvPr>
            <p:ph idx="2" type="pic"/>
          </p:nvPr>
        </p:nvSpPr>
        <p:spPr>
          <a:xfrm>
            <a:off x="1" y="3429000"/>
            <a:ext cx="6096000" cy="3429000"/>
          </a:xfrm>
          <a:prstGeom prst="rect">
            <a:avLst/>
          </a:prstGeom>
          <a:solidFill>
            <a:schemeClr val="lt2"/>
          </a:solidFill>
          <a:ln>
            <a:noFill/>
          </a:ln>
        </p:spPr>
      </p:sp>
      <p:sp>
        <p:nvSpPr>
          <p:cNvPr id="178" name="Google Shape;178;p28"/>
          <p:cNvSpPr/>
          <p:nvPr/>
        </p:nvSpPr>
        <p:spPr>
          <a:xfrm>
            <a:off x="0" y="0"/>
            <a:ext cx="6096000" cy="3429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79" name="Google Shape;179;p28"/>
          <p:cNvSpPr txBox="1"/>
          <p:nvPr>
            <p:ph type="ctrTitle"/>
          </p:nvPr>
        </p:nvSpPr>
        <p:spPr>
          <a:xfrm>
            <a:off x="6600676" y="1495871"/>
            <a:ext cx="5183337" cy="492443"/>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0" name="Google Shape;180;p28"/>
          <p:cNvSpPr txBox="1"/>
          <p:nvPr>
            <p:ph idx="1" type="subTitle"/>
          </p:nvPr>
        </p:nvSpPr>
        <p:spPr>
          <a:xfrm>
            <a:off x="6600676" y="1988313"/>
            <a:ext cx="5183337" cy="98488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latin typeface="Arial"/>
                <a:ea typeface="Arial"/>
                <a:cs typeface="Arial"/>
                <a:sym typeface="Arial"/>
              </a:defRPr>
            </a:lvl1pPr>
            <a:lvl2pPr lvl="1" algn="ctr">
              <a:lnSpc>
                <a:spcPct val="100000"/>
              </a:lnSpc>
              <a:spcBef>
                <a:spcPts val="800"/>
              </a:spcBef>
              <a:spcAft>
                <a:spcPts val="0"/>
              </a:spcAft>
              <a:buClr>
                <a:schemeClr val="dk1"/>
              </a:buClr>
              <a:buSzPts val="2000"/>
              <a:buNone/>
              <a:defRPr sz="2000"/>
            </a:lvl2pPr>
            <a:lvl3pPr lvl="2" algn="ctr">
              <a:lnSpc>
                <a:spcPct val="100000"/>
              </a:lnSpc>
              <a:spcBef>
                <a:spcPts val="800"/>
              </a:spcBef>
              <a:spcAft>
                <a:spcPts val="0"/>
              </a:spcAft>
              <a:buClr>
                <a:schemeClr val="dk1"/>
              </a:buClr>
              <a:buSzPts val="1800"/>
              <a:buNone/>
              <a:defRPr sz="1800"/>
            </a:lvl3pPr>
            <a:lvl4pPr lvl="3" algn="ctr">
              <a:lnSpc>
                <a:spcPct val="100000"/>
              </a:lnSpc>
              <a:spcBef>
                <a:spcPts val="800"/>
              </a:spcBef>
              <a:spcAft>
                <a:spcPts val="0"/>
              </a:spcAft>
              <a:buClr>
                <a:schemeClr val="dk1"/>
              </a:buClr>
              <a:buSzPts val="1600"/>
              <a:buNone/>
              <a:defRPr sz="1600"/>
            </a:lvl4pPr>
            <a:lvl5pPr lvl="4" algn="ctr">
              <a:lnSpc>
                <a:spcPct val="100000"/>
              </a:lnSpc>
              <a:spcBef>
                <a:spcPts val="800"/>
              </a:spcBef>
              <a:spcAft>
                <a:spcPts val="0"/>
              </a:spcAft>
              <a:buClr>
                <a:schemeClr val="dk1"/>
              </a:buClr>
              <a:buSzPts val="1600"/>
              <a:buNone/>
              <a:defRPr sz="1600"/>
            </a:lvl5pPr>
            <a:lvl6pPr lvl="5" algn="ctr">
              <a:lnSpc>
                <a:spcPct val="100000"/>
              </a:lnSpc>
              <a:spcBef>
                <a:spcPts val="800"/>
              </a:spcBef>
              <a:spcAft>
                <a:spcPts val="0"/>
              </a:spcAft>
              <a:buClr>
                <a:schemeClr val="dk1"/>
              </a:buClr>
              <a:buSzPts val="1600"/>
              <a:buNone/>
              <a:defRPr sz="1600"/>
            </a:lvl6pPr>
            <a:lvl7pPr lvl="6" algn="ctr">
              <a:lnSpc>
                <a:spcPct val="100000"/>
              </a:lnSpc>
              <a:spcBef>
                <a:spcPts val="800"/>
              </a:spcBef>
              <a:spcAft>
                <a:spcPts val="0"/>
              </a:spcAft>
              <a:buClr>
                <a:schemeClr val="dk1"/>
              </a:buClr>
              <a:buSzPts val="1600"/>
              <a:buNone/>
              <a:defRPr sz="1600"/>
            </a:lvl7pPr>
            <a:lvl8pPr lvl="7" algn="ctr">
              <a:lnSpc>
                <a:spcPct val="100000"/>
              </a:lnSpc>
              <a:spcBef>
                <a:spcPts val="800"/>
              </a:spcBef>
              <a:spcAft>
                <a:spcPts val="0"/>
              </a:spcAft>
              <a:buClr>
                <a:schemeClr val="dk1"/>
              </a:buClr>
              <a:buSzPts val="1600"/>
              <a:buNone/>
              <a:defRPr sz="1600"/>
            </a:lvl8pPr>
            <a:lvl9pPr lvl="8" algn="ctr">
              <a:lnSpc>
                <a:spcPct val="100000"/>
              </a:lnSpc>
              <a:spcBef>
                <a:spcPts val="800"/>
              </a:spcBef>
              <a:spcAft>
                <a:spcPts val="0"/>
              </a:spcAft>
              <a:buClr>
                <a:schemeClr val="dk1"/>
              </a:buClr>
              <a:buSzPts val="1600"/>
              <a:buNone/>
              <a:defRPr sz="1600"/>
            </a:lvl9pPr>
          </a:lstStyle>
          <a:p/>
        </p:txBody>
      </p:sp>
      <p:sp>
        <p:nvSpPr>
          <p:cNvPr id="181" name="Google Shape;181;p28"/>
          <p:cNvSpPr/>
          <p:nvPr/>
        </p:nvSpPr>
        <p:spPr>
          <a:xfrm>
            <a:off x="407988" y="432000"/>
            <a:ext cx="2650987" cy="576000"/>
          </a:xfrm>
          <a:custGeom>
            <a:rect b="b" l="l" r="r" t="t"/>
            <a:pathLst>
              <a:path extrusionOk="0" h="996" w="4584">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182" name="Google Shape;182;p28"/>
          <p:cNvCxnSpPr/>
          <p:nvPr/>
        </p:nvCxnSpPr>
        <p:spPr>
          <a:xfrm>
            <a:off x="6600056" y="1233937"/>
            <a:ext cx="396000" cy="0"/>
          </a:xfrm>
          <a:prstGeom prst="straightConnector1">
            <a:avLst/>
          </a:prstGeom>
          <a:noFill/>
          <a:ln cap="flat" cmpd="sng" w="28575">
            <a:solidFill>
              <a:schemeClr val="dk1"/>
            </a:solidFill>
            <a:prstDash val="solid"/>
            <a:miter lim="800000"/>
            <a:headEnd len="sm" w="sm" type="none"/>
            <a:tailEnd len="sm" w="sm" type="none"/>
          </a:ln>
        </p:spPr>
      </p:cxnSp>
      <p:sp>
        <p:nvSpPr>
          <p:cNvPr id="183" name="Google Shape;183;p28"/>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4" name="Google Shape;184;p28"/>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5" name="Google Shape;185;p28"/>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86" name="Google Shape;186;p28"/>
          <p:cNvSpPr txBox="1"/>
          <p:nvPr>
            <p:ph idx="3" type="body"/>
          </p:nvPr>
        </p:nvSpPr>
        <p:spPr>
          <a:xfrm>
            <a:off x="6600055" y="4869160"/>
            <a:ext cx="5183957" cy="276999"/>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dk1"/>
              </a:buClr>
              <a:buSzPts val="1800"/>
              <a:buFont typeface="Arial"/>
              <a:buNone/>
              <a:defRPr sz="1800"/>
            </a:lvl1pPr>
            <a:lvl2pPr indent="-228600" lvl="1" marL="914400" algn="l">
              <a:lnSpc>
                <a:spcPct val="100000"/>
              </a:lnSpc>
              <a:spcBef>
                <a:spcPts val="0"/>
              </a:spcBef>
              <a:spcAft>
                <a:spcPts val="0"/>
              </a:spcAft>
              <a:buClr>
                <a:schemeClr val="dk1"/>
              </a:buClr>
              <a:buSzPts val="1800"/>
              <a:buFont typeface="Arial"/>
              <a:buNone/>
              <a:defRPr sz="1800"/>
            </a:lvl2pPr>
            <a:lvl3pPr indent="-228600" lvl="2" marL="1371600" algn="l">
              <a:lnSpc>
                <a:spcPct val="100000"/>
              </a:lnSpc>
              <a:spcBef>
                <a:spcPts val="0"/>
              </a:spcBef>
              <a:spcAft>
                <a:spcPts val="0"/>
              </a:spcAft>
              <a:buClr>
                <a:schemeClr val="dk1"/>
              </a:buClr>
              <a:buSzPts val="1800"/>
              <a:buFont typeface="Arial"/>
              <a:buNone/>
              <a:defRPr sz="1800"/>
            </a:lvl3pPr>
            <a:lvl4pPr indent="-228600" lvl="3" marL="1828800" algn="l">
              <a:lnSpc>
                <a:spcPct val="100000"/>
              </a:lnSpc>
              <a:spcBef>
                <a:spcPts val="0"/>
              </a:spcBef>
              <a:spcAft>
                <a:spcPts val="0"/>
              </a:spcAft>
              <a:buClr>
                <a:schemeClr val="dk1"/>
              </a:buClr>
              <a:buSzPts val="1800"/>
              <a:buFont typeface="Arial"/>
              <a:buNone/>
              <a:defRPr sz="1800"/>
            </a:lvl4pPr>
            <a:lvl5pPr indent="-228600" lvl="4" marL="2286000" algn="l">
              <a:lnSpc>
                <a:spcPct val="100000"/>
              </a:lnSpc>
              <a:spcBef>
                <a:spcPts val="0"/>
              </a:spcBef>
              <a:spcAft>
                <a:spcPts val="0"/>
              </a:spcAft>
              <a:buClr>
                <a:schemeClr val="dk1"/>
              </a:buClr>
              <a:buSzPts val="1800"/>
              <a:buFont typeface="Arial"/>
              <a:buNone/>
              <a:defRPr sz="1800"/>
            </a:lvl5pPr>
            <a:lvl6pPr indent="-228600" lvl="5" marL="2743200" algn="l">
              <a:lnSpc>
                <a:spcPct val="100000"/>
              </a:lnSpc>
              <a:spcBef>
                <a:spcPts val="0"/>
              </a:spcBef>
              <a:spcAft>
                <a:spcPts val="0"/>
              </a:spcAft>
              <a:buClr>
                <a:schemeClr val="dk1"/>
              </a:buClr>
              <a:buSzPts val="1800"/>
              <a:buFont typeface="Arial"/>
              <a:buNone/>
              <a:defRPr sz="1800"/>
            </a:lvl6pPr>
            <a:lvl7pPr indent="-228600" lvl="6" marL="3200400" algn="l">
              <a:lnSpc>
                <a:spcPct val="100000"/>
              </a:lnSpc>
              <a:spcBef>
                <a:spcPts val="0"/>
              </a:spcBef>
              <a:spcAft>
                <a:spcPts val="0"/>
              </a:spcAft>
              <a:buClr>
                <a:schemeClr val="dk1"/>
              </a:buClr>
              <a:buSzPts val="1800"/>
              <a:buFont typeface="Arial"/>
              <a:buNone/>
              <a:defRPr sz="1800"/>
            </a:lvl7pPr>
            <a:lvl8pPr indent="-228600" lvl="7" marL="3657600" algn="l">
              <a:lnSpc>
                <a:spcPct val="100000"/>
              </a:lnSpc>
              <a:spcBef>
                <a:spcPts val="0"/>
              </a:spcBef>
              <a:spcAft>
                <a:spcPts val="0"/>
              </a:spcAft>
              <a:buClr>
                <a:schemeClr val="dk1"/>
              </a:buClr>
              <a:buSzPts val="1800"/>
              <a:buFont typeface="Arial"/>
              <a:buNone/>
              <a:defRPr sz="1800"/>
            </a:lvl8pPr>
            <a:lvl9pPr indent="-228600" lvl="8" marL="4114800" algn="l">
              <a:lnSpc>
                <a:spcPct val="100000"/>
              </a:lnSpc>
              <a:spcBef>
                <a:spcPts val="0"/>
              </a:spcBef>
              <a:spcAft>
                <a:spcPts val="0"/>
              </a:spcAft>
              <a:buClr>
                <a:schemeClr val="dk1"/>
              </a:buClr>
              <a:buSzPts val="1800"/>
              <a:buFont typeface="Arial"/>
              <a:buNone/>
              <a:defRPr sz="1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icture White 2" showMasterSp="0">
  <p:cSld name="Title Slide Picture White 2">
    <p:spTree>
      <p:nvGrpSpPr>
        <p:cNvPr id="187" name="Shape 187"/>
        <p:cNvGrpSpPr/>
        <p:nvPr/>
      </p:nvGrpSpPr>
      <p:grpSpPr>
        <a:xfrm>
          <a:off x="0" y="0"/>
          <a:ext cx="0" cy="0"/>
          <a:chOff x="0" y="0"/>
          <a:chExt cx="0" cy="0"/>
        </a:xfrm>
      </p:grpSpPr>
      <p:sp>
        <p:nvSpPr>
          <p:cNvPr id="188" name="Google Shape;188;p29"/>
          <p:cNvSpPr/>
          <p:nvPr>
            <p:ph idx="2" type="pic"/>
          </p:nvPr>
        </p:nvSpPr>
        <p:spPr>
          <a:xfrm>
            <a:off x="1" y="3429000"/>
            <a:ext cx="6096000" cy="3429000"/>
          </a:xfrm>
          <a:prstGeom prst="rect">
            <a:avLst/>
          </a:prstGeom>
          <a:solidFill>
            <a:schemeClr val="lt2"/>
          </a:solidFill>
          <a:ln>
            <a:noFill/>
          </a:ln>
        </p:spPr>
      </p:sp>
      <p:sp>
        <p:nvSpPr>
          <p:cNvPr id="189" name="Google Shape;189;p29"/>
          <p:cNvSpPr/>
          <p:nvPr/>
        </p:nvSpPr>
        <p:spPr>
          <a:xfrm>
            <a:off x="0" y="0"/>
            <a:ext cx="6096000" cy="3429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90" name="Google Shape;190;p29"/>
          <p:cNvSpPr txBox="1"/>
          <p:nvPr>
            <p:ph type="ctrTitle"/>
          </p:nvPr>
        </p:nvSpPr>
        <p:spPr>
          <a:xfrm>
            <a:off x="6600676" y="1495871"/>
            <a:ext cx="5183337" cy="492443"/>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1" name="Google Shape;191;p29"/>
          <p:cNvSpPr txBox="1"/>
          <p:nvPr>
            <p:ph idx="1" type="subTitle"/>
          </p:nvPr>
        </p:nvSpPr>
        <p:spPr>
          <a:xfrm>
            <a:off x="6600676" y="1988313"/>
            <a:ext cx="5183337" cy="98488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latin typeface="Arial"/>
                <a:ea typeface="Arial"/>
                <a:cs typeface="Arial"/>
                <a:sym typeface="Arial"/>
              </a:defRPr>
            </a:lvl1pPr>
            <a:lvl2pPr lvl="1" algn="ctr">
              <a:lnSpc>
                <a:spcPct val="100000"/>
              </a:lnSpc>
              <a:spcBef>
                <a:spcPts val="800"/>
              </a:spcBef>
              <a:spcAft>
                <a:spcPts val="0"/>
              </a:spcAft>
              <a:buClr>
                <a:schemeClr val="dk1"/>
              </a:buClr>
              <a:buSzPts val="2000"/>
              <a:buNone/>
              <a:defRPr sz="2000"/>
            </a:lvl2pPr>
            <a:lvl3pPr lvl="2" algn="ctr">
              <a:lnSpc>
                <a:spcPct val="100000"/>
              </a:lnSpc>
              <a:spcBef>
                <a:spcPts val="800"/>
              </a:spcBef>
              <a:spcAft>
                <a:spcPts val="0"/>
              </a:spcAft>
              <a:buClr>
                <a:schemeClr val="dk1"/>
              </a:buClr>
              <a:buSzPts val="1800"/>
              <a:buNone/>
              <a:defRPr sz="1800"/>
            </a:lvl3pPr>
            <a:lvl4pPr lvl="3" algn="ctr">
              <a:lnSpc>
                <a:spcPct val="100000"/>
              </a:lnSpc>
              <a:spcBef>
                <a:spcPts val="800"/>
              </a:spcBef>
              <a:spcAft>
                <a:spcPts val="0"/>
              </a:spcAft>
              <a:buClr>
                <a:schemeClr val="dk1"/>
              </a:buClr>
              <a:buSzPts val="1600"/>
              <a:buNone/>
              <a:defRPr sz="1600"/>
            </a:lvl4pPr>
            <a:lvl5pPr lvl="4" algn="ctr">
              <a:lnSpc>
                <a:spcPct val="100000"/>
              </a:lnSpc>
              <a:spcBef>
                <a:spcPts val="800"/>
              </a:spcBef>
              <a:spcAft>
                <a:spcPts val="0"/>
              </a:spcAft>
              <a:buClr>
                <a:schemeClr val="dk1"/>
              </a:buClr>
              <a:buSzPts val="1600"/>
              <a:buNone/>
              <a:defRPr sz="1600"/>
            </a:lvl5pPr>
            <a:lvl6pPr lvl="5" algn="ctr">
              <a:lnSpc>
                <a:spcPct val="100000"/>
              </a:lnSpc>
              <a:spcBef>
                <a:spcPts val="800"/>
              </a:spcBef>
              <a:spcAft>
                <a:spcPts val="0"/>
              </a:spcAft>
              <a:buClr>
                <a:schemeClr val="dk1"/>
              </a:buClr>
              <a:buSzPts val="1600"/>
              <a:buNone/>
              <a:defRPr sz="1600"/>
            </a:lvl6pPr>
            <a:lvl7pPr lvl="6" algn="ctr">
              <a:lnSpc>
                <a:spcPct val="100000"/>
              </a:lnSpc>
              <a:spcBef>
                <a:spcPts val="800"/>
              </a:spcBef>
              <a:spcAft>
                <a:spcPts val="0"/>
              </a:spcAft>
              <a:buClr>
                <a:schemeClr val="dk1"/>
              </a:buClr>
              <a:buSzPts val="1600"/>
              <a:buNone/>
              <a:defRPr sz="1600"/>
            </a:lvl7pPr>
            <a:lvl8pPr lvl="7" algn="ctr">
              <a:lnSpc>
                <a:spcPct val="100000"/>
              </a:lnSpc>
              <a:spcBef>
                <a:spcPts val="800"/>
              </a:spcBef>
              <a:spcAft>
                <a:spcPts val="0"/>
              </a:spcAft>
              <a:buClr>
                <a:schemeClr val="dk1"/>
              </a:buClr>
              <a:buSzPts val="1600"/>
              <a:buNone/>
              <a:defRPr sz="1600"/>
            </a:lvl8pPr>
            <a:lvl9pPr lvl="8" algn="ctr">
              <a:lnSpc>
                <a:spcPct val="100000"/>
              </a:lnSpc>
              <a:spcBef>
                <a:spcPts val="800"/>
              </a:spcBef>
              <a:spcAft>
                <a:spcPts val="0"/>
              </a:spcAft>
              <a:buClr>
                <a:schemeClr val="dk1"/>
              </a:buClr>
              <a:buSzPts val="1600"/>
              <a:buNone/>
              <a:defRPr sz="1600"/>
            </a:lvl9pPr>
          </a:lstStyle>
          <a:p/>
        </p:txBody>
      </p:sp>
      <p:sp>
        <p:nvSpPr>
          <p:cNvPr id="192" name="Google Shape;192;p29"/>
          <p:cNvSpPr/>
          <p:nvPr/>
        </p:nvSpPr>
        <p:spPr>
          <a:xfrm>
            <a:off x="407988" y="432000"/>
            <a:ext cx="2650987" cy="576000"/>
          </a:xfrm>
          <a:custGeom>
            <a:rect b="b" l="l" r="r" t="t"/>
            <a:pathLst>
              <a:path extrusionOk="0" h="996" w="4584">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193" name="Google Shape;193;p29"/>
          <p:cNvCxnSpPr/>
          <p:nvPr/>
        </p:nvCxnSpPr>
        <p:spPr>
          <a:xfrm>
            <a:off x="6600056" y="1233937"/>
            <a:ext cx="396000" cy="0"/>
          </a:xfrm>
          <a:prstGeom prst="straightConnector1">
            <a:avLst/>
          </a:prstGeom>
          <a:noFill/>
          <a:ln cap="flat" cmpd="sng" w="28575">
            <a:solidFill>
              <a:schemeClr val="dk1"/>
            </a:solidFill>
            <a:prstDash val="solid"/>
            <a:miter lim="800000"/>
            <a:headEnd len="sm" w="sm" type="none"/>
            <a:tailEnd len="sm" w="sm" type="none"/>
          </a:ln>
        </p:spPr>
      </p:cxnSp>
      <p:sp>
        <p:nvSpPr>
          <p:cNvPr id="194" name="Google Shape;194;p29"/>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5" name="Google Shape;195;p29"/>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6" name="Google Shape;196;p29"/>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97" name="Google Shape;197;p29"/>
          <p:cNvSpPr txBox="1"/>
          <p:nvPr>
            <p:ph idx="3" type="body"/>
          </p:nvPr>
        </p:nvSpPr>
        <p:spPr>
          <a:xfrm>
            <a:off x="6600055" y="4869160"/>
            <a:ext cx="5183957" cy="276999"/>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dk1"/>
              </a:buClr>
              <a:buSzPts val="1800"/>
              <a:buFont typeface="Arial"/>
              <a:buNone/>
              <a:defRPr sz="1800"/>
            </a:lvl1pPr>
            <a:lvl2pPr indent="-228600" lvl="1" marL="914400" algn="l">
              <a:lnSpc>
                <a:spcPct val="100000"/>
              </a:lnSpc>
              <a:spcBef>
                <a:spcPts val="0"/>
              </a:spcBef>
              <a:spcAft>
                <a:spcPts val="0"/>
              </a:spcAft>
              <a:buClr>
                <a:schemeClr val="dk1"/>
              </a:buClr>
              <a:buSzPts val="1800"/>
              <a:buFont typeface="Arial"/>
              <a:buNone/>
              <a:defRPr sz="1800"/>
            </a:lvl2pPr>
            <a:lvl3pPr indent="-228600" lvl="2" marL="1371600" algn="l">
              <a:lnSpc>
                <a:spcPct val="100000"/>
              </a:lnSpc>
              <a:spcBef>
                <a:spcPts val="0"/>
              </a:spcBef>
              <a:spcAft>
                <a:spcPts val="0"/>
              </a:spcAft>
              <a:buClr>
                <a:schemeClr val="dk1"/>
              </a:buClr>
              <a:buSzPts val="1800"/>
              <a:buFont typeface="Arial"/>
              <a:buNone/>
              <a:defRPr sz="1800"/>
            </a:lvl3pPr>
            <a:lvl4pPr indent="-228600" lvl="3" marL="1828800" algn="l">
              <a:lnSpc>
                <a:spcPct val="100000"/>
              </a:lnSpc>
              <a:spcBef>
                <a:spcPts val="0"/>
              </a:spcBef>
              <a:spcAft>
                <a:spcPts val="0"/>
              </a:spcAft>
              <a:buClr>
                <a:schemeClr val="dk1"/>
              </a:buClr>
              <a:buSzPts val="1800"/>
              <a:buFont typeface="Arial"/>
              <a:buNone/>
              <a:defRPr sz="1800"/>
            </a:lvl4pPr>
            <a:lvl5pPr indent="-228600" lvl="4" marL="2286000" algn="l">
              <a:lnSpc>
                <a:spcPct val="100000"/>
              </a:lnSpc>
              <a:spcBef>
                <a:spcPts val="0"/>
              </a:spcBef>
              <a:spcAft>
                <a:spcPts val="0"/>
              </a:spcAft>
              <a:buClr>
                <a:schemeClr val="dk1"/>
              </a:buClr>
              <a:buSzPts val="1800"/>
              <a:buFont typeface="Arial"/>
              <a:buNone/>
              <a:defRPr sz="1800"/>
            </a:lvl5pPr>
            <a:lvl6pPr indent="-228600" lvl="5" marL="2743200" algn="l">
              <a:lnSpc>
                <a:spcPct val="100000"/>
              </a:lnSpc>
              <a:spcBef>
                <a:spcPts val="0"/>
              </a:spcBef>
              <a:spcAft>
                <a:spcPts val="0"/>
              </a:spcAft>
              <a:buClr>
                <a:schemeClr val="dk1"/>
              </a:buClr>
              <a:buSzPts val="1800"/>
              <a:buFont typeface="Arial"/>
              <a:buNone/>
              <a:defRPr sz="1800"/>
            </a:lvl6pPr>
            <a:lvl7pPr indent="-228600" lvl="6" marL="3200400" algn="l">
              <a:lnSpc>
                <a:spcPct val="100000"/>
              </a:lnSpc>
              <a:spcBef>
                <a:spcPts val="0"/>
              </a:spcBef>
              <a:spcAft>
                <a:spcPts val="0"/>
              </a:spcAft>
              <a:buClr>
                <a:schemeClr val="dk1"/>
              </a:buClr>
              <a:buSzPts val="1800"/>
              <a:buFont typeface="Arial"/>
              <a:buNone/>
              <a:defRPr sz="1800"/>
            </a:lvl7pPr>
            <a:lvl8pPr indent="-228600" lvl="7" marL="3657600" algn="l">
              <a:lnSpc>
                <a:spcPct val="100000"/>
              </a:lnSpc>
              <a:spcBef>
                <a:spcPts val="0"/>
              </a:spcBef>
              <a:spcAft>
                <a:spcPts val="0"/>
              </a:spcAft>
              <a:buClr>
                <a:schemeClr val="dk1"/>
              </a:buClr>
              <a:buSzPts val="1800"/>
              <a:buFont typeface="Arial"/>
              <a:buNone/>
              <a:defRPr sz="1800"/>
            </a:lvl8pPr>
            <a:lvl9pPr indent="-228600" lvl="8" marL="4114800" algn="l">
              <a:lnSpc>
                <a:spcPct val="100000"/>
              </a:lnSpc>
              <a:spcBef>
                <a:spcPts val="0"/>
              </a:spcBef>
              <a:spcAft>
                <a:spcPts val="0"/>
              </a:spcAft>
              <a:buClr>
                <a:schemeClr val="dk1"/>
              </a:buClr>
              <a:buSzPts val="1800"/>
              <a:buFont typeface="Arial"/>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icture Black 2" showMasterSp="0">
  <p:cSld name="Title Slide Picture Black 2">
    <p:bg>
      <p:bgPr>
        <a:solidFill>
          <a:schemeClr val="dk1"/>
        </a:solidFill>
      </p:bgPr>
    </p:bg>
    <p:spTree>
      <p:nvGrpSpPr>
        <p:cNvPr id="198" name="Shape 198"/>
        <p:cNvGrpSpPr/>
        <p:nvPr/>
      </p:nvGrpSpPr>
      <p:grpSpPr>
        <a:xfrm>
          <a:off x="0" y="0"/>
          <a:ext cx="0" cy="0"/>
          <a:chOff x="0" y="0"/>
          <a:chExt cx="0" cy="0"/>
        </a:xfrm>
      </p:grpSpPr>
      <p:sp>
        <p:nvSpPr>
          <p:cNvPr id="199" name="Google Shape;199;p30"/>
          <p:cNvSpPr/>
          <p:nvPr>
            <p:ph idx="2" type="pic"/>
          </p:nvPr>
        </p:nvSpPr>
        <p:spPr>
          <a:xfrm>
            <a:off x="1" y="3429000"/>
            <a:ext cx="6096000" cy="3429000"/>
          </a:xfrm>
          <a:prstGeom prst="rect">
            <a:avLst/>
          </a:prstGeom>
          <a:solidFill>
            <a:schemeClr val="lt2"/>
          </a:solidFill>
          <a:ln>
            <a:noFill/>
          </a:ln>
        </p:spPr>
      </p:sp>
      <p:sp>
        <p:nvSpPr>
          <p:cNvPr id="200" name="Google Shape;200;p30"/>
          <p:cNvSpPr/>
          <p:nvPr/>
        </p:nvSpPr>
        <p:spPr>
          <a:xfrm>
            <a:off x="0" y="0"/>
            <a:ext cx="6096000" cy="3429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201" name="Google Shape;201;p30"/>
          <p:cNvSpPr txBox="1"/>
          <p:nvPr>
            <p:ph type="ctrTitle"/>
          </p:nvPr>
        </p:nvSpPr>
        <p:spPr>
          <a:xfrm>
            <a:off x="6600676" y="1495871"/>
            <a:ext cx="5183337" cy="492443"/>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chemeClr val="lt1"/>
              </a:buClr>
              <a:buSzPts val="3200"/>
              <a:buFont typeface="Arial"/>
              <a:buNone/>
              <a:defRPr sz="32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2" name="Google Shape;202;p30"/>
          <p:cNvSpPr txBox="1"/>
          <p:nvPr>
            <p:ph idx="1" type="subTitle"/>
          </p:nvPr>
        </p:nvSpPr>
        <p:spPr>
          <a:xfrm>
            <a:off x="6600676" y="1988313"/>
            <a:ext cx="5183337" cy="98488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3200"/>
              <a:buFont typeface="Arial"/>
              <a:buNone/>
              <a:defRPr sz="3200">
                <a:solidFill>
                  <a:schemeClr val="lt1"/>
                </a:solidFill>
                <a:latin typeface="Arial"/>
                <a:ea typeface="Arial"/>
                <a:cs typeface="Arial"/>
                <a:sym typeface="Arial"/>
              </a:defRPr>
            </a:lvl1pPr>
            <a:lvl2pPr lvl="1" algn="ctr">
              <a:lnSpc>
                <a:spcPct val="100000"/>
              </a:lnSpc>
              <a:spcBef>
                <a:spcPts val="800"/>
              </a:spcBef>
              <a:spcAft>
                <a:spcPts val="0"/>
              </a:spcAft>
              <a:buClr>
                <a:schemeClr val="dk1"/>
              </a:buClr>
              <a:buSzPts val="2000"/>
              <a:buNone/>
              <a:defRPr sz="2000"/>
            </a:lvl2pPr>
            <a:lvl3pPr lvl="2" algn="ctr">
              <a:lnSpc>
                <a:spcPct val="100000"/>
              </a:lnSpc>
              <a:spcBef>
                <a:spcPts val="800"/>
              </a:spcBef>
              <a:spcAft>
                <a:spcPts val="0"/>
              </a:spcAft>
              <a:buClr>
                <a:schemeClr val="dk1"/>
              </a:buClr>
              <a:buSzPts val="1800"/>
              <a:buNone/>
              <a:defRPr sz="1800"/>
            </a:lvl3pPr>
            <a:lvl4pPr lvl="3" algn="ctr">
              <a:lnSpc>
                <a:spcPct val="100000"/>
              </a:lnSpc>
              <a:spcBef>
                <a:spcPts val="800"/>
              </a:spcBef>
              <a:spcAft>
                <a:spcPts val="0"/>
              </a:spcAft>
              <a:buClr>
                <a:schemeClr val="dk1"/>
              </a:buClr>
              <a:buSzPts val="1600"/>
              <a:buNone/>
              <a:defRPr sz="1600"/>
            </a:lvl4pPr>
            <a:lvl5pPr lvl="4" algn="ctr">
              <a:lnSpc>
                <a:spcPct val="100000"/>
              </a:lnSpc>
              <a:spcBef>
                <a:spcPts val="800"/>
              </a:spcBef>
              <a:spcAft>
                <a:spcPts val="0"/>
              </a:spcAft>
              <a:buClr>
                <a:schemeClr val="dk1"/>
              </a:buClr>
              <a:buSzPts val="1600"/>
              <a:buNone/>
              <a:defRPr sz="1600"/>
            </a:lvl5pPr>
            <a:lvl6pPr lvl="5" algn="ctr">
              <a:lnSpc>
                <a:spcPct val="100000"/>
              </a:lnSpc>
              <a:spcBef>
                <a:spcPts val="800"/>
              </a:spcBef>
              <a:spcAft>
                <a:spcPts val="0"/>
              </a:spcAft>
              <a:buClr>
                <a:schemeClr val="dk1"/>
              </a:buClr>
              <a:buSzPts val="1600"/>
              <a:buNone/>
              <a:defRPr sz="1600"/>
            </a:lvl6pPr>
            <a:lvl7pPr lvl="6" algn="ctr">
              <a:lnSpc>
                <a:spcPct val="100000"/>
              </a:lnSpc>
              <a:spcBef>
                <a:spcPts val="800"/>
              </a:spcBef>
              <a:spcAft>
                <a:spcPts val="0"/>
              </a:spcAft>
              <a:buClr>
                <a:schemeClr val="dk1"/>
              </a:buClr>
              <a:buSzPts val="1600"/>
              <a:buNone/>
              <a:defRPr sz="1600"/>
            </a:lvl7pPr>
            <a:lvl8pPr lvl="7" algn="ctr">
              <a:lnSpc>
                <a:spcPct val="100000"/>
              </a:lnSpc>
              <a:spcBef>
                <a:spcPts val="800"/>
              </a:spcBef>
              <a:spcAft>
                <a:spcPts val="0"/>
              </a:spcAft>
              <a:buClr>
                <a:schemeClr val="dk1"/>
              </a:buClr>
              <a:buSzPts val="1600"/>
              <a:buNone/>
              <a:defRPr sz="1600"/>
            </a:lvl8pPr>
            <a:lvl9pPr lvl="8" algn="ctr">
              <a:lnSpc>
                <a:spcPct val="100000"/>
              </a:lnSpc>
              <a:spcBef>
                <a:spcPts val="800"/>
              </a:spcBef>
              <a:spcAft>
                <a:spcPts val="0"/>
              </a:spcAft>
              <a:buClr>
                <a:schemeClr val="dk1"/>
              </a:buClr>
              <a:buSzPts val="1600"/>
              <a:buNone/>
              <a:defRPr sz="1600"/>
            </a:lvl9pPr>
          </a:lstStyle>
          <a:p/>
        </p:txBody>
      </p:sp>
      <p:sp>
        <p:nvSpPr>
          <p:cNvPr id="203" name="Google Shape;203;p30"/>
          <p:cNvSpPr/>
          <p:nvPr/>
        </p:nvSpPr>
        <p:spPr>
          <a:xfrm>
            <a:off x="407988" y="432000"/>
            <a:ext cx="2650987" cy="576000"/>
          </a:xfrm>
          <a:custGeom>
            <a:rect b="b" l="l" r="r" t="t"/>
            <a:pathLst>
              <a:path extrusionOk="0" h="996" w="4584">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204" name="Google Shape;204;p30"/>
          <p:cNvCxnSpPr/>
          <p:nvPr/>
        </p:nvCxnSpPr>
        <p:spPr>
          <a:xfrm>
            <a:off x="6600056" y="1233937"/>
            <a:ext cx="396000" cy="0"/>
          </a:xfrm>
          <a:prstGeom prst="straightConnector1">
            <a:avLst/>
          </a:prstGeom>
          <a:noFill/>
          <a:ln cap="flat" cmpd="sng" w="28575">
            <a:solidFill>
              <a:schemeClr val="lt1"/>
            </a:solidFill>
            <a:prstDash val="solid"/>
            <a:miter lim="800000"/>
            <a:headEnd len="sm" w="sm" type="none"/>
            <a:tailEnd len="sm" w="sm" type="none"/>
          </a:ln>
        </p:spPr>
      </p:cxnSp>
      <p:sp>
        <p:nvSpPr>
          <p:cNvPr id="205" name="Google Shape;205;p30"/>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6" name="Google Shape;206;p30"/>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7" name="Google Shape;207;p30"/>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208" name="Google Shape;208;p30"/>
          <p:cNvSpPr txBox="1"/>
          <p:nvPr>
            <p:ph idx="3" type="body"/>
          </p:nvPr>
        </p:nvSpPr>
        <p:spPr>
          <a:xfrm>
            <a:off x="6600055" y="4869160"/>
            <a:ext cx="5183957" cy="276999"/>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lt1"/>
              </a:buClr>
              <a:buSzPts val="1800"/>
              <a:buFont typeface="Arial"/>
              <a:buNone/>
              <a:defRPr sz="1800">
                <a:solidFill>
                  <a:schemeClr val="lt1"/>
                </a:solidFill>
              </a:defRPr>
            </a:lvl1pPr>
            <a:lvl2pPr indent="-228600" lvl="1" marL="914400" algn="l">
              <a:lnSpc>
                <a:spcPct val="100000"/>
              </a:lnSpc>
              <a:spcBef>
                <a:spcPts val="0"/>
              </a:spcBef>
              <a:spcAft>
                <a:spcPts val="0"/>
              </a:spcAft>
              <a:buClr>
                <a:schemeClr val="dk1"/>
              </a:buClr>
              <a:buSzPts val="1800"/>
              <a:buFont typeface="Arial"/>
              <a:buNone/>
              <a:defRPr sz="1800"/>
            </a:lvl2pPr>
            <a:lvl3pPr indent="-228600" lvl="2" marL="1371600" algn="l">
              <a:lnSpc>
                <a:spcPct val="100000"/>
              </a:lnSpc>
              <a:spcBef>
                <a:spcPts val="0"/>
              </a:spcBef>
              <a:spcAft>
                <a:spcPts val="0"/>
              </a:spcAft>
              <a:buClr>
                <a:schemeClr val="dk1"/>
              </a:buClr>
              <a:buSzPts val="1800"/>
              <a:buFont typeface="Arial"/>
              <a:buNone/>
              <a:defRPr sz="1800"/>
            </a:lvl3pPr>
            <a:lvl4pPr indent="-228600" lvl="3" marL="1828800" algn="l">
              <a:lnSpc>
                <a:spcPct val="100000"/>
              </a:lnSpc>
              <a:spcBef>
                <a:spcPts val="0"/>
              </a:spcBef>
              <a:spcAft>
                <a:spcPts val="0"/>
              </a:spcAft>
              <a:buClr>
                <a:schemeClr val="dk1"/>
              </a:buClr>
              <a:buSzPts val="1800"/>
              <a:buFont typeface="Arial"/>
              <a:buNone/>
              <a:defRPr sz="1800"/>
            </a:lvl4pPr>
            <a:lvl5pPr indent="-228600" lvl="4" marL="2286000" algn="l">
              <a:lnSpc>
                <a:spcPct val="100000"/>
              </a:lnSpc>
              <a:spcBef>
                <a:spcPts val="0"/>
              </a:spcBef>
              <a:spcAft>
                <a:spcPts val="0"/>
              </a:spcAft>
              <a:buClr>
                <a:schemeClr val="dk1"/>
              </a:buClr>
              <a:buSzPts val="1800"/>
              <a:buFont typeface="Arial"/>
              <a:buNone/>
              <a:defRPr sz="1800"/>
            </a:lvl5pPr>
            <a:lvl6pPr indent="-228600" lvl="5" marL="2743200" algn="l">
              <a:lnSpc>
                <a:spcPct val="100000"/>
              </a:lnSpc>
              <a:spcBef>
                <a:spcPts val="0"/>
              </a:spcBef>
              <a:spcAft>
                <a:spcPts val="0"/>
              </a:spcAft>
              <a:buClr>
                <a:schemeClr val="dk1"/>
              </a:buClr>
              <a:buSzPts val="1800"/>
              <a:buFont typeface="Arial"/>
              <a:buNone/>
              <a:defRPr sz="1800"/>
            </a:lvl6pPr>
            <a:lvl7pPr indent="-228600" lvl="6" marL="3200400" algn="l">
              <a:lnSpc>
                <a:spcPct val="100000"/>
              </a:lnSpc>
              <a:spcBef>
                <a:spcPts val="0"/>
              </a:spcBef>
              <a:spcAft>
                <a:spcPts val="0"/>
              </a:spcAft>
              <a:buClr>
                <a:schemeClr val="dk1"/>
              </a:buClr>
              <a:buSzPts val="1800"/>
              <a:buFont typeface="Arial"/>
              <a:buNone/>
              <a:defRPr sz="1800"/>
            </a:lvl7pPr>
            <a:lvl8pPr indent="-228600" lvl="7" marL="3657600" algn="l">
              <a:lnSpc>
                <a:spcPct val="100000"/>
              </a:lnSpc>
              <a:spcBef>
                <a:spcPts val="0"/>
              </a:spcBef>
              <a:spcAft>
                <a:spcPts val="0"/>
              </a:spcAft>
              <a:buClr>
                <a:schemeClr val="dk1"/>
              </a:buClr>
              <a:buSzPts val="1800"/>
              <a:buFont typeface="Arial"/>
              <a:buNone/>
              <a:defRPr sz="1800"/>
            </a:lvl8pPr>
            <a:lvl9pPr indent="-228600" lvl="8" marL="4114800" algn="l">
              <a:lnSpc>
                <a:spcPct val="100000"/>
              </a:lnSpc>
              <a:spcBef>
                <a:spcPts val="0"/>
              </a:spcBef>
              <a:spcAft>
                <a:spcPts val="0"/>
              </a:spcAft>
              <a:buClr>
                <a:schemeClr val="dk1"/>
              </a:buClr>
              <a:buSzPts val="1800"/>
              <a:buFont typeface="Arial"/>
              <a:buNone/>
              <a:defRPr sz="1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icture Yellow 3" showMasterSp="0">
  <p:cSld name="Title Slide Picture Yellow 3">
    <p:bg>
      <p:bgPr>
        <a:solidFill>
          <a:schemeClr val="accent1"/>
        </a:solidFill>
      </p:bgPr>
    </p:bg>
    <p:spTree>
      <p:nvGrpSpPr>
        <p:cNvPr id="209" name="Shape 209"/>
        <p:cNvGrpSpPr/>
        <p:nvPr/>
      </p:nvGrpSpPr>
      <p:grpSpPr>
        <a:xfrm>
          <a:off x="0" y="0"/>
          <a:ext cx="0" cy="0"/>
          <a:chOff x="0" y="0"/>
          <a:chExt cx="0" cy="0"/>
        </a:xfrm>
      </p:grpSpPr>
      <p:sp>
        <p:nvSpPr>
          <p:cNvPr id="210" name="Google Shape;210;p31"/>
          <p:cNvSpPr/>
          <p:nvPr>
            <p:ph idx="2" type="pic"/>
          </p:nvPr>
        </p:nvSpPr>
        <p:spPr>
          <a:xfrm>
            <a:off x="6096000" y="0"/>
            <a:ext cx="6096000" cy="6858000"/>
          </a:xfrm>
          <a:prstGeom prst="rect">
            <a:avLst/>
          </a:prstGeom>
          <a:solidFill>
            <a:schemeClr val="lt2"/>
          </a:solidFill>
          <a:ln>
            <a:noFill/>
          </a:ln>
        </p:spPr>
      </p:sp>
      <p:sp>
        <p:nvSpPr>
          <p:cNvPr id="211" name="Google Shape;211;p31"/>
          <p:cNvSpPr/>
          <p:nvPr/>
        </p:nvSpPr>
        <p:spPr>
          <a:xfrm>
            <a:off x="407988" y="432000"/>
            <a:ext cx="2650987" cy="576000"/>
          </a:xfrm>
          <a:custGeom>
            <a:rect b="b" l="l" r="r" t="t"/>
            <a:pathLst>
              <a:path extrusionOk="0" h="996" w="4584">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2" name="Google Shape;212;p31"/>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3" name="Google Shape;213;p31"/>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4" name="Google Shape;214;p31"/>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215" name="Google Shape;215;p31"/>
          <p:cNvSpPr txBox="1"/>
          <p:nvPr>
            <p:ph type="ctrTitle"/>
          </p:nvPr>
        </p:nvSpPr>
        <p:spPr>
          <a:xfrm>
            <a:off x="407988" y="2936558"/>
            <a:ext cx="5183956" cy="492443"/>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6" name="Google Shape;216;p31"/>
          <p:cNvSpPr txBox="1"/>
          <p:nvPr>
            <p:ph idx="1" type="subTitle"/>
          </p:nvPr>
        </p:nvSpPr>
        <p:spPr>
          <a:xfrm>
            <a:off x="407988" y="3429000"/>
            <a:ext cx="5183956" cy="98488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solidFill>
                  <a:schemeClr val="dk1"/>
                </a:solidFill>
                <a:latin typeface="Arial"/>
                <a:ea typeface="Arial"/>
                <a:cs typeface="Arial"/>
                <a:sym typeface="Arial"/>
              </a:defRPr>
            </a:lvl1pPr>
            <a:lvl2pPr lvl="1" algn="ctr">
              <a:lnSpc>
                <a:spcPct val="100000"/>
              </a:lnSpc>
              <a:spcBef>
                <a:spcPts val="800"/>
              </a:spcBef>
              <a:spcAft>
                <a:spcPts val="0"/>
              </a:spcAft>
              <a:buClr>
                <a:schemeClr val="dk1"/>
              </a:buClr>
              <a:buSzPts val="2000"/>
              <a:buNone/>
              <a:defRPr sz="2000"/>
            </a:lvl2pPr>
            <a:lvl3pPr lvl="2" algn="ctr">
              <a:lnSpc>
                <a:spcPct val="100000"/>
              </a:lnSpc>
              <a:spcBef>
                <a:spcPts val="800"/>
              </a:spcBef>
              <a:spcAft>
                <a:spcPts val="0"/>
              </a:spcAft>
              <a:buClr>
                <a:schemeClr val="dk1"/>
              </a:buClr>
              <a:buSzPts val="1800"/>
              <a:buNone/>
              <a:defRPr sz="1800"/>
            </a:lvl3pPr>
            <a:lvl4pPr lvl="3" algn="ctr">
              <a:lnSpc>
                <a:spcPct val="100000"/>
              </a:lnSpc>
              <a:spcBef>
                <a:spcPts val="800"/>
              </a:spcBef>
              <a:spcAft>
                <a:spcPts val="0"/>
              </a:spcAft>
              <a:buClr>
                <a:schemeClr val="dk1"/>
              </a:buClr>
              <a:buSzPts val="1600"/>
              <a:buNone/>
              <a:defRPr sz="1600"/>
            </a:lvl4pPr>
            <a:lvl5pPr lvl="4" algn="ctr">
              <a:lnSpc>
                <a:spcPct val="100000"/>
              </a:lnSpc>
              <a:spcBef>
                <a:spcPts val="800"/>
              </a:spcBef>
              <a:spcAft>
                <a:spcPts val="0"/>
              </a:spcAft>
              <a:buClr>
                <a:schemeClr val="dk1"/>
              </a:buClr>
              <a:buSzPts val="1600"/>
              <a:buNone/>
              <a:defRPr sz="1600"/>
            </a:lvl5pPr>
            <a:lvl6pPr lvl="5" algn="ctr">
              <a:lnSpc>
                <a:spcPct val="100000"/>
              </a:lnSpc>
              <a:spcBef>
                <a:spcPts val="800"/>
              </a:spcBef>
              <a:spcAft>
                <a:spcPts val="0"/>
              </a:spcAft>
              <a:buClr>
                <a:schemeClr val="dk1"/>
              </a:buClr>
              <a:buSzPts val="1600"/>
              <a:buNone/>
              <a:defRPr sz="1600"/>
            </a:lvl6pPr>
            <a:lvl7pPr lvl="6" algn="ctr">
              <a:lnSpc>
                <a:spcPct val="100000"/>
              </a:lnSpc>
              <a:spcBef>
                <a:spcPts val="800"/>
              </a:spcBef>
              <a:spcAft>
                <a:spcPts val="0"/>
              </a:spcAft>
              <a:buClr>
                <a:schemeClr val="dk1"/>
              </a:buClr>
              <a:buSzPts val="1600"/>
              <a:buNone/>
              <a:defRPr sz="1600"/>
            </a:lvl7pPr>
            <a:lvl8pPr lvl="7" algn="ctr">
              <a:lnSpc>
                <a:spcPct val="100000"/>
              </a:lnSpc>
              <a:spcBef>
                <a:spcPts val="800"/>
              </a:spcBef>
              <a:spcAft>
                <a:spcPts val="0"/>
              </a:spcAft>
              <a:buClr>
                <a:schemeClr val="dk1"/>
              </a:buClr>
              <a:buSzPts val="1600"/>
              <a:buNone/>
              <a:defRPr sz="1600"/>
            </a:lvl8pPr>
            <a:lvl9pPr lvl="8" algn="ctr">
              <a:lnSpc>
                <a:spcPct val="100000"/>
              </a:lnSpc>
              <a:spcBef>
                <a:spcPts val="800"/>
              </a:spcBef>
              <a:spcAft>
                <a:spcPts val="0"/>
              </a:spcAft>
              <a:buClr>
                <a:schemeClr val="dk1"/>
              </a:buClr>
              <a:buSzPts val="1600"/>
              <a:buNone/>
              <a:defRPr sz="1600"/>
            </a:lvl9pPr>
          </a:lstStyle>
          <a:p/>
        </p:txBody>
      </p:sp>
      <p:cxnSp>
        <p:nvCxnSpPr>
          <p:cNvPr id="217" name="Google Shape;217;p31"/>
          <p:cNvCxnSpPr/>
          <p:nvPr/>
        </p:nvCxnSpPr>
        <p:spPr>
          <a:xfrm>
            <a:off x="407368" y="2674624"/>
            <a:ext cx="396000" cy="0"/>
          </a:xfrm>
          <a:prstGeom prst="straightConnector1">
            <a:avLst/>
          </a:prstGeom>
          <a:noFill/>
          <a:ln cap="flat" cmpd="sng" w="28575">
            <a:solidFill>
              <a:schemeClr val="dk1"/>
            </a:solidFill>
            <a:prstDash val="solid"/>
            <a:miter lim="800000"/>
            <a:headEnd len="sm" w="sm" type="none"/>
            <a:tailEnd len="sm" w="sm" type="none"/>
          </a:ln>
        </p:spPr>
      </p:cxnSp>
      <p:sp>
        <p:nvSpPr>
          <p:cNvPr id="218" name="Google Shape;218;p31"/>
          <p:cNvSpPr txBox="1"/>
          <p:nvPr>
            <p:ph idx="3" type="body"/>
          </p:nvPr>
        </p:nvSpPr>
        <p:spPr>
          <a:xfrm>
            <a:off x="407989" y="4869160"/>
            <a:ext cx="5183955" cy="276999"/>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dk1"/>
              </a:buClr>
              <a:buSzPts val="1800"/>
              <a:buFont typeface="Arial"/>
              <a:buNone/>
              <a:defRPr sz="1800">
                <a:solidFill>
                  <a:schemeClr val="dk1"/>
                </a:solidFill>
              </a:defRPr>
            </a:lvl1pPr>
            <a:lvl2pPr indent="-228600" lvl="1" marL="914400" algn="l">
              <a:lnSpc>
                <a:spcPct val="100000"/>
              </a:lnSpc>
              <a:spcBef>
                <a:spcPts val="0"/>
              </a:spcBef>
              <a:spcAft>
                <a:spcPts val="0"/>
              </a:spcAft>
              <a:buClr>
                <a:schemeClr val="dk1"/>
              </a:buClr>
              <a:buSzPts val="1800"/>
              <a:buFont typeface="Arial"/>
              <a:buNone/>
              <a:defRPr sz="1800"/>
            </a:lvl2pPr>
            <a:lvl3pPr indent="-228600" lvl="2" marL="1371600" algn="l">
              <a:lnSpc>
                <a:spcPct val="100000"/>
              </a:lnSpc>
              <a:spcBef>
                <a:spcPts val="0"/>
              </a:spcBef>
              <a:spcAft>
                <a:spcPts val="0"/>
              </a:spcAft>
              <a:buClr>
                <a:schemeClr val="dk1"/>
              </a:buClr>
              <a:buSzPts val="1800"/>
              <a:buFont typeface="Arial"/>
              <a:buNone/>
              <a:defRPr sz="1800"/>
            </a:lvl3pPr>
            <a:lvl4pPr indent="-228600" lvl="3" marL="1828800" algn="l">
              <a:lnSpc>
                <a:spcPct val="100000"/>
              </a:lnSpc>
              <a:spcBef>
                <a:spcPts val="0"/>
              </a:spcBef>
              <a:spcAft>
                <a:spcPts val="0"/>
              </a:spcAft>
              <a:buClr>
                <a:schemeClr val="dk1"/>
              </a:buClr>
              <a:buSzPts val="1800"/>
              <a:buFont typeface="Arial"/>
              <a:buNone/>
              <a:defRPr sz="1800"/>
            </a:lvl4pPr>
            <a:lvl5pPr indent="-228600" lvl="4" marL="2286000" algn="l">
              <a:lnSpc>
                <a:spcPct val="100000"/>
              </a:lnSpc>
              <a:spcBef>
                <a:spcPts val="0"/>
              </a:spcBef>
              <a:spcAft>
                <a:spcPts val="0"/>
              </a:spcAft>
              <a:buClr>
                <a:schemeClr val="dk1"/>
              </a:buClr>
              <a:buSzPts val="1800"/>
              <a:buFont typeface="Arial"/>
              <a:buNone/>
              <a:defRPr sz="1800"/>
            </a:lvl5pPr>
            <a:lvl6pPr indent="-228600" lvl="5" marL="2743200" algn="l">
              <a:lnSpc>
                <a:spcPct val="100000"/>
              </a:lnSpc>
              <a:spcBef>
                <a:spcPts val="0"/>
              </a:spcBef>
              <a:spcAft>
                <a:spcPts val="0"/>
              </a:spcAft>
              <a:buClr>
                <a:schemeClr val="dk1"/>
              </a:buClr>
              <a:buSzPts val="1800"/>
              <a:buFont typeface="Arial"/>
              <a:buNone/>
              <a:defRPr sz="1800"/>
            </a:lvl6pPr>
            <a:lvl7pPr indent="-228600" lvl="6" marL="3200400" algn="l">
              <a:lnSpc>
                <a:spcPct val="100000"/>
              </a:lnSpc>
              <a:spcBef>
                <a:spcPts val="0"/>
              </a:spcBef>
              <a:spcAft>
                <a:spcPts val="0"/>
              </a:spcAft>
              <a:buClr>
                <a:schemeClr val="dk1"/>
              </a:buClr>
              <a:buSzPts val="1800"/>
              <a:buFont typeface="Arial"/>
              <a:buNone/>
              <a:defRPr sz="1800"/>
            </a:lvl7pPr>
            <a:lvl8pPr indent="-228600" lvl="7" marL="3657600" algn="l">
              <a:lnSpc>
                <a:spcPct val="100000"/>
              </a:lnSpc>
              <a:spcBef>
                <a:spcPts val="0"/>
              </a:spcBef>
              <a:spcAft>
                <a:spcPts val="0"/>
              </a:spcAft>
              <a:buClr>
                <a:schemeClr val="dk1"/>
              </a:buClr>
              <a:buSzPts val="1800"/>
              <a:buFont typeface="Arial"/>
              <a:buNone/>
              <a:defRPr sz="1800"/>
            </a:lvl8pPr>
            <a:lvl9pPr indent="-228600" lvl="8" marL="4114800" algn="l">
              <a:lnSpc>
                <a:spcPct val="100000"/>
              </a:lnSpc>
              <a:spcBef>
                <a:spcPts val="0"/>
              </a:spcBef>
              <a:spcAft>
                <a:spcPts val="0"/>
              </a:spcAft>
              <a:buClr>
                <a:schemeClr val="dk1"/>
              </a:buClr>
              <a:buSzPts val="1800"/>
              <a:buFont typeface="Arial"/>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showMasterSp="0">
  <p:cSld name="Title Slide ">
    <p:spTree>
      <p:nvGrpSpPr>
        <p:cNvPr id="25" name="Shape 25"/>
        <p:cNvGrpSpPr/>
        <p:nvPr/>
      </p:nvGrpSpPr>
      <p:grpSpPr>
        <a:xfrm>
          <a:off x="0" y="0"/>
          <a:ext cx="0" cy="0"/>
          <a:chOff x="0" y="0"/>
          <a:chExt cx="0" cy="0"/>
        </a:xfrm>
      </p:grpSpPr>
      <p:sp>
        <p:nvSpPr>
          <p:cNvPr id="26" name="Google Shape;26;p14"/>
          <p:cNvSpPr txBox="1"/>
          <p:nvPr>
            <p:ph type="ctrTitle"/>
          </p:nvPr>
        </p:nvSpPr>
        <p:spPr>
          <a:xfrm>
            <a:off x="407988" y="2936557"/>
            <a:ext cx="9792468" cy="492443"/>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4"/>
          <p:cNvSpPr txBox="1"/>
          <p:nvPr>
            <p:ph idx="1" type="subTitle"/>
          </p:nvPr>
        </p:nvSpPr>
        <p:spPr>
          <a:xfrm>
            <a:off x="407988" y="3429000"/>
            <a:ext cx="9792468" cy="492443"/>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latin typeface="Arial"/>
                <a:ea typeface="Arial"/>
                <a:cs typeface="Arial"/>
                <a:sym typeface="Arial"/>
              </a:defRPr>
            </a:lvl1pPr>
            <a:lvl2pPr lvl="1" algn="ctr">
              <a:lnSpc>
                <a:spcPct val="100000"/>
              </a:lnSpc>
              <a:spcBef>
                <a:spcPts val="800"/>
              </a:spcBef>
              <a:spcAft>
                <a:spcPts val="0"/>
              </a:spcAft>
              <a:buClr>
                <a:schemeClr val="dk1"/>
              </a:buClr>
              <a:buSzPts val="2000"/>
              <a:buNone/>
              <a:defRPr sz="2000"/>
            </a:lvl2pPr>
            <a:lvl3pPr lvl="2" algn="ctr">
              <a:lnSpc>
                <a:spcPct val="100000"/>
              </a:lnSpc>
              <a:spcBef>
                <a:spcPts val="800"/>
              </a:spcBef>
              <a:spcAft>
                <a:spcPts val="0"/>
              </a:spcAft>
              <a:buClr>
                <a:schemeClr val="dk1"/>
              </a:buClr>
              <a:buSzPts val="1800"/>
              <a:buNone/>
              <a:defRPr sz="1800"/>
            </a:lvl3pPr>
            <a:lvl4pPr lvl="3" algn="ctr">
              <a:lnSpc>
                <a:spcPct val="100000"/>
              </a:lnSpc>
              <a:spcBef>
                <a:spcPts val="800"/>
              </a:spcBef>
              <a:spcAft>
                <a:spcPts val="0"/>
              </a:spcAft>
              <a:buClr>
                <a:schemeClr val="dk1"/>
              </a:buClr>
              <a:buSzPts val="1600"/>
              <a:buNone/>
              <a:defRPr sz="1600"/>
            </a:lvl4pPr>
            <a:lvl5pPr lvl="4" algn="ctr">
              <a:lnSpc>
                <a:spcPct val="100000"/>
              </a:lnSpc>
              <a:spcBef>
                <a:spcPts val="800"/>
              </a:spcBef>
              <a:spcAft>
                <a:spcPts val="0"/>
              </a:spcAft>
              <a:buClr>
                <a:schemeClr val="dk1"/>
              </a:buClr>
              <a:buSzPts val="1600"/>
              <a:buNone/>
              <a:defRPr sz="1600"/>
            </a:lvl5pPr>
            <a:lvl6pPr lvl="5" algn="ctr">
              <a:lnSpc>
                <a:spcPct val="100000"/>
              </a:lnSpc>
              <a:spcBef>
                <a:spcPts val="800"/>
              </a:spcBef>
              <a:spcAft>
                <a:spcPts val="0"/>
              </a:spcAft>
              <a:buClr>
                <a:schemeClr val="dk1"/>
              </a:buClr>
              <a:buSzPts val="1600"/>
              <a:buNone/>
              <a:defRPr sz="1600"/>
            </a:lvl6pPr>
            <a:lvl7pPr lvl="6" algn="ctr">
              <a:lnSpc>
                <a:spcPct val="100000"/>
              </a:lnSpc>
              <a:spcBef>
                <a:spcPts val="800"/>
              </a:spcBef>
              <a:spcAft>
                <a:spcPts val="0"/>
              </a:spcAft>
              <a:buClr>
                <a:schemeClr val="dk1"/>
              </a:buClr>
              <a:buSzPts val="1600"/>
              <a:buNone/>
              <a:defRPr sz="1600"/>
            </a:lvl7pPr>
            <a:lvl8pPr lvl="7" algn="ctr">
              <a:lnSpc>
                <a:spcPct val="100000"/>
              </a:lnSpc>
              <a:spcBef>
                <a:spcPts val="800"/>
              </a:spcBef>
              <a:spcAft>
                <a:spcPts val="0"/>
              </a:spcAft>
              <a:buClr>
                <a:schemeClr val="dk1"/>
              </a:buClr>
              <a:buSzPts val="1600"/>
              <a:buNone/>
              <a:defRPr sz="1600"/>
            </a:lvl8pPr>
            <a:lvl9pPr lvl="8" algn="ctr">
              <a:lnSpc>
                <a:spcPct val="100000"/>
              </a:lnSpc>
              <a:spcBef>
                <a:spcPts val="800"/>
              </a:spcBef>
              <a:spcAft>
                <a:spcPts val="0"/>
              </a:spcAft>
              <a:buClr>
                <a:schemeClr val="dk1"/>
              </a:buClr>
              <a:buSzPts val="1600"/>
              <a:buNone/>
              <a:defRPr sz="1600"/>
            </a:lvl9pPr>
          </a:lstStyle>
          <a:p/>
        </p:txBody>
      </p:sp>
      <p:sp>
        <p:nvSpPr>
          <p:cNvPr id="28" name="Google Shape;28;p14"/>
          <p:cNvSpPr/>
          <p:nvPr/>
        </p:nvSpPr>
        <p:spPr>
          <a:xfrm>
            <a:off x="407988" y="432000"/>
            <a:ext cx="2650987" cy="576000"/>
          </a:xfrm>
          <a:custGeom>
            <a:rect b="b" l="l" r="r" t="t"/>
            <a:pathLst>
              <a:path extrusionOk="0" h="996" w="4584">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29" name="Google Shape;29;p14"/>
          <p:cNvCxnSpPr/>
          <p:nvPr/>
        </p:nvCxnSpPr>
        <p:spPr>
          <a:xfrm>
            <a:off x="407368" y="2674624"/>
            <a:ext cx="396000" cy="0"/>
          </a:xfrm>
          <a:prstGeom prst="straightConnector1">
            <a:avLst/>
          </a:prstGeom>
          <a:noFill/>
          <a:ln cap="flat" cmpd="sng" w="28575">
            <a:solidFill>
              <a:schemeClr val="dk1"/>
            </a:solidFill>
            <a:prstDash val="solid"/>
            <a:miter lim="800000"/>
            <a:headEnd len="sm" w="sm" type="none"/>
            <a:tailEnd len="sm" w="sm" type="none"/>
          </a:ln>
        </p:spPr>
      </p:cxnSp>
      <p:sp>
        <p:nvSpPr>
          <p:cNvPr id="30" name="Google Shape;30;p14"/>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4"/>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4"/>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33" name="Google Shape;33;p14"/>
          <p:cNvSpPr txBox="1"/>
          <p:nvPr>
            <p:ph idx="2" type="body"/>
          </p:nvPr>
        </p:nvSpPr>
        <p:spPr>
          <a:xfrm>
            <a:off x="407989" y="4869160"/>
            <a:ext cx="9792468" cy="276999"/>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dk1"/>
              </a:buClr>
              <a:buSzPts val="1800"/>
              <a:buFont typeface="Arial"/>
              <a:buNone/>
              <a:defRPr sz="1800"/>
            </a:lvl1pPr>
            <a:lvl2pPr indent="-228600" lvl="1" marL="914400" algn="l">
              <a:lnSpc>
                <a:spcPct val="100000"/>
              </a:lnSpc>
              <a:spcBef>
                <a:spcPts val="0"/>
              </a:spcBef>
              <a:spcAft>
                <a:spcPts val="0"/>
              </a:spcAft>
              <a:buClr>
                <a:schemeClr val="dk1"/>
              </a:buClr>
              <a:buSzPts val="1800"/>
              <a:buFont typeface="Arial"/>
              <a:buNone/>
              <a:defRPr sz="1800"/>
            </a:lvl2pPr>
            <a:lvl3pPr indent="-228600" lvl="2" marL="1371600" algn="l">
              <a:lnSpc>
                <a:spcPct val="100000"/>
              </a:lnSpc>
              <a:spcBef>
                <a:spcPts val="0"/>
              </a:spcBef>
              <a:spcAft>
                <a:spcPts val="0"/>
              </a:spcAft>
              <a:buClr>
                <a:schemeClr val="dk1"/>
              </a:buClr>
              <a:buSzPts val="1800"/>
              <a:buFont typeface="Arial"/>
              <a:buNone/>
              <a:defRPr sz="1800"/>
            </a:lvl3pPr>
            <a:lvl4pPr indent="-228600" lvl="3" marL="1828800" algn="l">
              <a:lnSpc>
                <a:spcPct val="100000"/>
              </a:lnSpc>
              <a:spcBef>
                <a:spcPts val="0"/>
              </a:spcBef>
              <a:spcAft>
                <a:spcPts val="0"/>
              </a:spcAft>
              <a:buClr>
                <a:schemeClr val="dk1"/>
              </a:buClr>
              <a:buSzPts val="1800"/>
              <a:buFont typeface="Arial"/>
              <a:buNone/>
              <a:defRPr sz="1800"/>
            </a:lvl4pPr>
            <a:lvl5pPr indent="-228600" lvl="4" marL="2286000" algn="l">
              <a:lnSpc>
                <a:spcPct val="100000"/>
              </a:lnSpc>
              <a:spcBef>
                <a:spcPts val="0"/>
              </a:spcBef>
              <a:spcAft>
                <a:spcPts val="0"/>
              </a:spcAft>
              <a:buClr>
                <a:schemeClr val="dk1"/>
              </a:buClr>
              <a:buSzPts val="1800"/>
              <a:buFont typeface="Arial"/>
              <a:buNone/>
              <a:defRPr sz="1800"/>
            </a:lvl5pPr>
            <a:lvl6pPr indent="-228600" lvl="5" marL="2743200" algn="l">
              <a:lnSpc>
                <a:spcPct val="100000"/>
              </a:lnSpc>
              <a:spcBef>
                <a:spcPts val="0"/>
              </a:spcBef>
              <a:spcAft>
                <a:spcPts val="0"/>
              </a:spcAft>
              <a:buClr>
                <a:schemeClr val="dk1"/>
              </a:buClr>
              <a:buSzPts val="1800"/>
              <a:buFont typeface="Arial"/>
              <a:buNone/>
              <a:defRPr sz="1800"/>
            </a:lvl6pPr>
            <a:lvl7pPr indent="-228600" lvl="6" marL="3200400" algn="l">
              <a:lnSpc>
                <a:spcPct val="100000"/>
              </a:lnSpc>
              <a:spcBef>
                <a:spcPts val="0"/>
              </a:spcBef>
              <a:spcAft>
                <a:spcPts val="0"/>
              </a:spcAft>
              <a:buClr>
                <a:schemeClr val="dk1"/>
              </a:buClr>
              <a:buSzPts val="1800"/>
              <a:buFont typeface="Arial"/>
              <a:buNone/>
              <a:defRPr sz="1800"/>
            </a:lvl7pPr>
            <a:lvl8pPr indent="-228600" lvl="7" marL="3657600" algn="l">
              <a:lnSpc>
                <a:spcPct val="100000"/>
              </a:lnSpc>
              <a:spcBef>
                <a:spcPts val="0"/>
              </a:spcBef>
              <a:spcAft>
                <a:spcPts val="0"/>
              </a:spcAft>
              <a:buClr>
                <a:schemeClr val="dk1"/>
              </a:buClr>
              <a:buSzPts val="1800"/>
              <a:buFont typeface="Arial"/>
              <a:buNone/>
              <a:defRPr sz="1800"/>
            </a:lvl8pPr>
            <a:lvl9pPr indent="-228600" lvl="8" marL="4114800" algn="l">
              <a:lnSpc>
                <a:spcPct val="100000"/>
              </a:lnSpc>
              <a:spcBef>
                <a:spcPts val="0"/>
              </a:spcBef>
              <a:spcAft>
                <a:spcPts val="0"/>
              </a:spcAft>
              <a:buClr>
                <a:schemeClr val="dk1"/>
              </a:buClr>
              <a:buSzPts val="1800"/>
              <a:buFont typeface="Arial"/>
              <a:buNone/>
              <a:defRPr sz="1800"/>
            </a:lvl9pPr>
          </a:lstStyle>
          <a:p/>
        </p:txBody>
      </p:sp>
    </p:spTree>
  </p:cSld>
  <p:clrMapOvr>
    <a:masterClrMapping/>
  </p:clrMapOvr>
  <p:extLst>
    <p:ext uri="{DCECCB84-F9BA-43D5-87BE-67443E8EF086}">
      <p15:sldGuideLst>
        <p15:guide id="1"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icture Red 3" showMasterSp="0">
  <p:cSld name="Title Slide Picture Red 3">
    <p:bg>
      <p:bgPr>
        <a:solidFill>
          <a:schemeClr val="accent2"/>
        </a:solidFill>
      </p:bgPr>
    </p:bg>
    <p:spTree>
      <p:nvGrpSpPr>
        <p:cNvPr id="219" name="Shape 219"/>
        <p:cNvGrpSpPr/>
        <p:nvPr/>
      </p:nvGrpSpPr>
      <p:grpSpPr>
        <a:xfrm>
          <a:off x="0" y="0"/>
          <a:ext cx="0" cy="0"/>
          <a:chOff x="0" y="0"/>
          <a:chExt cx="0" cy="0"/>
        </a:xfrm>
      </p:grpSpPr>
      <p:sp>
        <p:nvSpPr>
          <p:cNvPr id="220" name="Google Shape;220;p32"/>
          <p:cNvSpPr/>
          <p:nvPr>
            <p:ph idx="2" type="pic"/>
          </p:nvPr>
        </p:nvSpPr>
        <p:spPr>
          <a:xfrm>
            <a:off x="6096000" y="0"/>
            <a:ext cx="6096000" cy="6858000"/>
          </a:xfrm>
          <a:prstGeom prst="rect">
            <a:avLst/>
          </a:prstGeom>
          <a:solidFill>
            <a:schemeClr val="lt2"/>
          </a:solidFill>
          <a:ln>
            <a:noFill/>
          </a:ln>
        </p:spPr>
      </p:sp>
      <p:sp>
        <p:nvSpPr>
          <p:cNvPr id="221" name="Google Shape;221;p32"/>
          <p:cNvSpPr/>
          <p:nvPr/>
        </p:nvSpPr>
        <p:spPr>
          <a:xfrm>
            <a:off x="407988" y="432000"/>
            <a:ext cx="2650987" cy="576000"/>
          </a:xfrm>
          <a:custGeom>
            <a:rect b="b" l="l" r="r" t="t"/>
            <a:pathLst>
              <a:path extrusionOk="0" h="996" w="4584">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2" name="Google Shape;222;p32"/>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3" name="Google Shape;223;p32"/>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4" name="Google Shape;224;p32"/>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225" name="Google Shape;225;p32"/>
          <p:cNvSpPr txBox="1"/>
          <p:nvPr>
            <p:ph type="ctrTitle"/>
          </p:nvPr>
        </p:nvSpPr>
        <p:spPr>
          <a:xfrm>
            <a:off x="407988" y="2936558"/>
            <a:ext cx="5183956" cy="492443"/>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6" name="Google Shape;226;p32"/>
          <p:cNvSpPr txBox="1"/>
          <p:nvPr>
            <p:ph idx="1" type="subTitle"/>
          </p:nvPr>
        </p:nvSpPr>
        <p:spPr>
          <a:xfrm>
            <a:off x="407988" y="3429000"/>
            <a:ext cx="5183956" cy="98488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solidFill>
                  <a:schemeClr val="dk1"/>
                </a:solidFill>
                <a:latin typeface="Arial"/>
                <a:ea typeface="Arial"/>
                <a:cs typeface="Arial"/>
                <a:sym typeface="Arial"/>
              </a:defRPr>
            </a:lvl1pPr>
            <a:lvl2pPr lvl="1" algn="ctr">
              <a:lnSpc>
                <a:spcPct val="100000"/>
              </a:lnSpc>
              <a:spcBef>
                <a:spcPts val="800"/>
              </a:spcBef>
              <a:spcAft>
                <a:spcPts val="0"/>
              </a:spcAft>
              <a:buClr>
                <a:schemeClr val="dk1"/>
              </a:buClr>
              <a:buSzPts val="2000"/>
              <a:buNone/>
              <a:defRPr sz="2000"/>
            </a:lvl2pPr>
            <a:lvl3pPr lvl="2" algn="ctr">
              <a:lnSpc>
                <a:spcPct val="100000"/>
              </a:lnSpc>
              <a:spcBef>
                <a:spcPts val="800"/>
              </a:spcBef>
              <a:spcAft>
                <a:spcPts val="0"/>
              </a:spcAft>
              <a:buClr>
                <a:schemeClr val="dk1"/>
              </a:buClr>
              <a:buSzPts val="1800"/>
              <a:buNone/>
              <a:defRPr sz="1800"/>
            </a:lvl3pPr>
            <a:lvl4pPr lvl="3" algn="ctr">
              <a:lnSpc>
                <a:spcPct val="100000"/>
              </a:lnSpc>
              <a:spcBef>
                <a:spcPts val="800"/>
              </a:spcBef>
              <a:spcAft>
                <a:spcPts val="0"/>
              </a:spcAft>
              <a:buClr>
                <a:schemeClr val="dk1"/>
              </a:buClr>
              <a:buSzPts val="1600"/>
              <a:buNone/>
              <a:defRPr sz="1600"/>
            </a:lvl4pPr>
            <a:lvl5pPr lvl="4" algn="ctr">
              <a:lnSpc>
                <a:spcPct val="100000"/>
              </a:lnSpc>
              <a:spcBef>
                <a:spcPts val="800"/>
              </a:spcBef>
              <a:spcAft>
                <a:spcPts val="0"/>
              </a:spcAft>
              <a:buClr>
                <a:schemeClr val="dk1"/>
              </a:buClr>
              <a:buSzPts val="1600"/>
              <a:buNone/>
              <a:defRPr sz="1600"/>
            </a:lvl5pPr>
            <a:lvl6pPr lvl="5" algn="ctr">
              <a:lnSpc>
                <a:spcPct val="100000"/>
              </a:lnSpc>
              <a:spcBef>
                <a:spcPts val="800"/>
              </a:spcBef>
              <a:spcAft>
                <a:spcPts val="0"/>
              </a:spcAft>
              <a:buClr>
                <a:schemeClr val="dk1"/>
              </a:buClr>
              <a:buSzPts val="1600"/>
              <a:buNone/>
              <a:defRPr sz="1600"/>
            </a:lvl6pPr>
            <a:lvl7pPr lvl="6" algn="ctr">
              <a:lnSpc>
                <a:spcPct val="100000"/>
              </a:lnSpc>
              <a:spcBef>
                <a:spcPts val="800"/>
              </a:spcBef>
              <a:spcAft>
                <a:spcPts val="0"/>
              </a:spcAft>
              <a:buClr>
                <a:schemeClr val="dk1"/>
              </a:buClr>
              <a:buSzPts val="1600"/>
              <a:buNone/>
              <a:defRPr sz="1600"/>
            </a:lvl7pPr>
            <a:lvl8pPr lvl="7" algn="ctr">
              <a:lnSpc>
                <a:spcPct val="100000"/>
              </a:lnSpc>
              <a:spcBef>
                <a:spcPts val="800"/>
              </a:spcBef>
              <a:spcAft>
                <a:spcPts val="0"/>
              </a:spcAft>
              <a:buClr>
                <a:schemeClr val="dk1"/>
              </a:buClr>
              <a:buSzPts val="1600"/>
              <a:buNone/>
              <a:defRPr sz="1600"/>
            </a:lvl8pPr>
            <a:lvl9pPr lvl="8" algn="ctr">
              <a:lnSpc>
                <a:spcPct val="100000"/>
              </a:lnSpc>
              <a:spcBef>
                <a:spcPts val="800"/>
              </a:spcBef>
              <a:spcAft>
                <a:spcPts val="0"/>
              </a:spcAft>
              <a:buClr>
                <a:schemeClr val="dk1"/>
              </a:buClr>
              <a:buSzPts val="1600"/>
              <a:buNone/>
              <a:defRPr sz="1600"/>
            </a:lvl9pPr>
          </a:lstStyle>
          <a:p/>
        </p:txBody>
      </p:sp>
      <p:cxnSp>
        <p:nvCxnSpPr>
          <p:cNvPr id="227" name="Google Shape;227;p32"/>
          <p:cNvCxnSpPr/>
          <p:nvPr/>
        </p:nvCxnSpPr>
        <p:spPr>
          <a:xfrm>
            <a:off x="407368" y="2674624"/>
            <a:ext cx="396000" cy="0"/>
          </a:xfrm>
          <a:prstGeom prst="straightConnector1">
            <a:avLst/>
          </a:prstGeom>
          <a:noFill/>
          <a:ln cap="flat" cmpd="sng" w="28575">
            <a:solidFill>
              <a:schemeClr val="dk1"/>
            </a:solidFill>
            <a:prstDash val="solid"/>
            <a:miter lim="800000"/>
            <a:headEnd len="sm" w="sm" type="none"/>
            <a:tailEnd len="sm" w="sm" type="none"/>
          </a:ln>
        </p:spPr>
      </p:cxnSp>
      <p:sp>
        <p:nvSpPr>
          <p:cNvPr id="228" name="Google Shape;228;p32"/>
          <p:cNvSpPr txBox="1"/>
          <p:nvPr>
            <p:ph idx="3" type="body"/>
          </p:nvPr>
        </p:nvSpPr>
        <p:spPr>
          <a:xfrm>
            <a:off x="407989" y="4869160"/>
            <a:ext cx="5183955" cy="276999"/>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dk1"/>
              </a:buClr>
              <a:buSzPts val="1800"/>
              <a:buFont typeface="Arial"/>
              <a:buNone/>
              <a:defRPr sz="1800">
                <a:solidFill>
                  <a:schemeClr val="dk1"/>
                </a:solidFill>
              </a:defRPr>
            </a:lvl1pPr>
            <a:lvl2pPr indent="-228600" lvl="1" marL="914400" algn="l">
              <a:lnSpc>
                <a:spcPct val="100000"/>
              </a:lnSpc>
              <a:spcBef>
                <a:spcPts val="0"/>
              </a:spcBef>
              <a:spcAft>
                <a:spcPts val="0"/>
              </a:spcAft>
              <a:buClr>
                <a:schemeClr val="dk1"/>
              </a:buClr>
              <a:buSzPts val="1800"/>
              <a:buFont typeface="Arial"/>
              <a:buNone/>
              <a:defRPr sz="1800"/>
            </a:lvl2pPr>
            <a:lvl3pPr indent="-228600" lvl="2" marL="1371600" algn="l">
              <a:lnSpc>
                <a:spcPct val="100000"/>
              </a:lnSpc>
              <a:spcBef>
                <a:spcPts val="0"/>
              </a:spcBef>
              <a:spcAft>
                <a:spcPts val="0"/>
              </a:spcAft>
              <a:buClr>
                <a:schemeClr val="dk1"/>
              </a:buClr>
              <a:buSzPts val="1800"/>
              <a:buFont typeface="Arial"/>
              <a:buNone/>
              <a:defRPr sz="1800"/>
            </a:lvl3pPr>
            <a:lvl4pPr indent="-228600" lvl="3" marL="1828800" algn="l">
              <a:lnSpc>
                <a:spcPct val="100000"/>
              </a:lnSpc>
              <a:spcBef>
                <a:spcPts val="0"/>
              </a:spcBef>
              <a:spcAft>
                <a:spcPts val="0"/>
              </a:spcAft>
              <a:buClr>
                <a:schemeClr val="dk1"/>
              </a:buClr>
              <a:buSzPts val="1800"/>
              <a:buFont typeface="Arial"/>
              <a:buNone/>
              <a:defRPr sz="1800"/>
            </a:lvl4pPr>
            <a:lvl5pPr indent="-228600" lvl="4" marL="2286000" algn="l">
              <a:lnSpc>
                <a:spcPct val="100000"/>
              </a:lnSpc>
              <a:spcBef>
                <a:spcPts val="0"/>
              </a:spcBef>
              <a:spcAft>
                <a:spcPts val="0"/>
              </a:spcAft>
              <a:buClr>
                <a:schemeClr val="dk1"/>
              </a:buClr>
              <a:buSzPts val="1800"/>
              <a:buFont typeface="Arial"/>
              <a:buNone/>
              <a:defRPr sz="1800"/>
            </a:lvl5pPr>
            <a:lvl6pPr indent="-228600" lvl="5" marL="2743200" algn="l">
              <a:lnSpc>
                <a:spcPct val="100000"/>
              </a:lnSpc>
              <a:spcBef>
                <a:spcPts val="0"/>
              </a:spcBef>
              <a:spcAft>
                <a:spcPts val="0"/>
              </a:spcAft>
              <a:buClr>
                <a:schemeClr val="dk1"/>
              </a:buClr>
              <a:buSzPts val="1800"/>
              <a:buFont typeface="Arial"/>
              <a:buNone/>
              <a:defRPr sz="1800"/>
            </a:lvl6pPr>
            <a:lvl7pPr indent="-228600" lvl="6" marL="3200400" algn="l">
              <a:lnSpc>
                <a:spcPct val="100000"/>
              </a:lnSpc>
              <a:spcBef>
                <a:spcPts val="0"/>
              </a:spcBef>
              <a:spcAft>
                <a:spcPts val="0"/>
              </a:spcAft>
              <a:buClr>
                <a:schemeClr val="dk1"/>
              </a:buClr>
              <a:buSzPts val="1800"/>
              <a:buFont typeface="Arial"/>
              <a:buNone/>
              <a:defRPr sz="1800"/>
            </a:lvl7pPr>
            <a:lvl8pPr indent="-228600" lvl="7" marL="3657600" algn="l">
              <a:lnSpc>
                <a:spcPct val="100000"/>
              </a:lnSpc>
              <a:spcBef>
                <a:spcPts val="0"/>
              </a:spcBef>
              <a:spcAft>
                <a:spcPts val="0"/>
              </a:spcAft>
              <a:buClr>
                <a:schemeClr val="dk1"/>
              </a:buClr>
              <a:buSzPts val="1800"/>
              <a:buFont typeface="Arial"/>
              <a:buNone/>
              <a:defRPr sz="1800"/>
            </a:lvl8pPr>
            <a:lvl9pPr indent="-228600" lvl="8" marL="4114800" algn="l">
              <a:lnSpc>
                <a:spcPct val="100000"/>
              </a:lnSpc>
              <a:spcBef>
                <a:spcPts val="0"/>
              </a:spcBef>
              <a:spcAft>
                <a:spcPts val="0"/>
              </a:spcAft>
              <a:buClr>
                <a:schemeClr val="dk1"/>
              </a:buClr>
              <a:buSzPts val="1800"/>
              <a:buFont typeface="Arial"/>
              <a:buNone/>
              <a:defRPr sz="1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icture Blue 3" showMasterSp="0">
  <p:cSld name="Title Slide Picture Blue 3">
    <p:bg>
      <p:bgPr>
        <a:solidFill>
          <a:schemeClr val="accent3"/>
        </a:solidFill>
      </p:bgPr>
    </p:bg>
    <p:spTree>
      <p:nvGrpSpPr>
        <p:cNvPr id="229" name="Shape 229"/>
        <p:cNvGrpSpPr/>
        <p:nvPr/>
      </p:nvGrpSpPr>
      <p:grpSpPr>
        <a:xfrm>
          <a:off x="0" y="0"/>
          <a:ext cx="0" cy="0"/>
          <a:chOff x="0" y="0"/>
          <a:chExt cx="0" cy="0"/>
        </a:xfrm>
      </p:grpSpPr>
      <p:sp>
        <p:nvSpPr>
          <p:cNvPr id="230" name="Google Shape;230;p33"/>
          <p:cNvSpPr/>
          <p:nvPr>
            <p:ph idx="2" type="pic"/>
          </p:nvPr>
        </p:nvSpPr>
        <p:spPr>
          <a:xfrm>
            <a:off x="6096000" y="0"/>
            <a:ext cx="6096000" cy="6858000"/>
          </a:xfrm>
          <a:prstGeom prst="rect">
            <a:avLst/>
          </a:prstGeom>
          <a:solidFill>
            <a:schemeClr val="lt2"/>
          </a:solidFill>
          <a:ln>
            <a:noFill/>
          </a:ln>
        </p:spPr>
      </p:sp>
      <p:sp>
        <p:nvSpPr>
          <p:cNvPr id="231" name="Google Shape;231;p33"/>
          <p:cNvSpPr/>
          <p:nvPr/>
        </p:nvSpPr>
        <p:spPr>
          <a:xfrm>
            <a:off x="407988" y="432000"/>
            <a:ext cx="2650987" cy="576000"/>
          </a:xfrm>
          <a:custGeom>
            <a:rect b="b" l="l" r="r" t="t"/>
            <a:pathLst>
              <a:path extrusionOk="0" h="996" w="4584">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2" name="Google Shape;232;p33"/>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3" name="Google Shape;233;p33"/>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4" name="Google Shape;234;p33"/>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235" name="Google Shape;235;p33"/>
          <p:cNvSpPr txBox="1"/>
          <p:nvPr>
            <p:ph type="ctrTitle"/>
          </p:nvPr>
        </p:nvSpPr>
        <p:spPr>
          <a:xfrm>
            <a:off x="407988" y="2936558"/>
            <a:ext cx="5183956" cy="492443"/>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6" name="Google Shape;236;p33"/>
          <p:cNvSpPr txBox="1"/>
          <p:nvPr>
            <p:ph idx="1" type="subTitle"/>
          </p:nvPr>
        </p:nvSpPr>
        <p:spPr>
          <a:xfrm>
            <a:off x="407988" y="3429000"/>
            <a:ext cx="5183956" cy="98488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solidFill>
                  <a:schemeClr val="dk1"/>
                </a:solidFill>
                <a:latin typeface="Arial"/>
                <a:ea typeface="Arial"/>
                <a:cs typeface="Arial"/>
                <a:sym typeface="Arial"/>
              </a:defRPr>
            </a:lvl1pPr>
            <a:lvl2pPr lvl="1" algn="ctr">
              <a:lnSpc>
                <a:spcPct val="100000"/>
              </a:lnSpc>
              <a:spcBef>
                <a:spcPts val="800"/>
              </a:spcBef>
              <a:spcAft>
                <a:spcPts val="0"/>
              </a:spcAft>
              <a:buClr>
                <a:schemeClr val="dk1"/>
              </a:buClr>
              <a:buSzPts val="2000"/>
              <a:buNone/>
              <a:defRPr sz="2000"/>
            </a:lvl2pPr>
            <a:lvl3pPr lvl="2" algn="ctr">
              <a:lnSpc>
                <a:spcPct val="100000"/>
              </a:lnSpc>
              <a:spcBef>
                <a:spcPts val="800"/>
              </a:spcBef>
              <a:spcAft>
                <a:spcPts val="0"/>
              </a:spcAft>
              <a:buClr>
                <a:schemeClr val="dk1"/>
              </a:buClr>
              <a:buSzPts val="1800"/>
              <a:buNone/>
              <a:defRPr sz="1800"/>
            </a:lvl3pPr>
            <a:lvl4pPr lvl="3" algn="ctr">
              <a:lnSpc>
                <a:spcPct val="100000"/>
              </a:lnSpc>
              <a:spcBef>
                <a:spcPts val="800"/>
              </a:spcBef>
              <a:spcAft>
                <a:spcPts val="0"/>
              </a:spcAft>
              <a:buClr>
                <a:schemeClr val="dk1"/>
              </a:buClr>
              <a:buSzPts val="1600"/>
              <a:buNone/>
              <a:defRPr sz="1600"/>
            </a:lvl4pPr>
            <a:lvl5pPr lvl="4" algn="ctr">
              <a:lnSpc>
                <a:spcPct val="100000"/>
              </a:lnSpc>
              <a:spcBef>
                <a:spcPts val="800"/>
              </a:spcBef>
              <a:spcAft>
                <a:spcPts val="0"/>
              </a:spcAft>
              <a:buClr>
                <a:schemeClr val="dk1"/>
              </a:buClr>
              <a:buSzPts val="1600"/>
              <a:buNone/>
              <a:defRPr sz="1600"/>
            </a:lvl5pPr>
            <a:lvl6pPr lvl="5" algn="ctr">
              <a:lnSpc>
                <a:spcPct val="100000"/>
              </a:lnSpc>
              <a:spcBef>
                <a:spcPts val="800"/>
              </a:spcBef>
              <a:spcAft>
                <a:spcPts val="0"/>
              </a:spcAft>
              <a:buClr>
                <a:schemeClr val="dk1"/>
              </a:buClr>
              <a:buSzPts val="1600"/>
              <a:buNone/>
              <a:defRPr sz="1600"/>
            </a:lvl6pPr>
            <a:lvl7pPr lvl="6" algn="ctr">
              <a:lnSpc>
                <a:spcPct val="100000"/>
              </a:lnSpc>
              <a:spcBef>
                <a:spcPts val="800"/>
              </a:spcBef>
              <a:spcAft>
                <a:spcPts val="0"/>
              </a:spcAft>
              <a:buClr>
                <a:schemeClr val="dk1"/>
              </a:buClr>
              <a:buSzPts val="1600"/>
              <a:buNone/>
              <a:defRPr sz="1600"/>
            </a:lvl7pPr>
            <a:lvl8pPr lvl="7" algn="ctr">
              <a:lnSpc>
                <a:spcPct val="100000"/>
              </a:lnSpc>
              <a:spcBef>
                <a:spcPts val="800"/>
              </a:spcBef>
              <a:spcAft>
                <a:spcPts val="0"/>
              </a:spcAft>
              <a:buClr>
                <a:schemeClr val="dk1"/>
              </a:buClr>
              <a:buSzPts val="1600"/>
              <a:buNone/>
              <a:defRPr sz="1600"/>
            </a:lvl8pPr>
            <a:lvl9pPr lvl="8" algn="ctr">
              <a:lnSpc>
                <a:spcPct val="100000"/>
              </a:lnSpc>
              <a:spcBef>
                <a:spcPts val="800"/>
              </a:spcBef>
              <a:spcAft>
                <a:spcPts val="0"/>
              </a:spcAft>
              <a:buClr>
                <a:schemeClr val="dk1"/>
              </a:buClr>
              <a:buSzPts val="1600"/>
              <a:buNone/>
              <a:defRPr sz="1600"/>
            </a:lvl9pPr>
          </a:lstStyle>
          <a:p/>
        </p:txBody>
      </p:sp>
      <p:cxnSp>
        <p:nvCxnSpPr>
          <p:cNvPr id="237" name="Google Shape;237;p33"/>
          <p:cNvCxnSpPr/>
          <p:nvPr/>
        </p:nvCxnSpPr>
        <p:spPr>
          <a:xfrm>
            <a:off x="407368" y="2674624"/>
            <a:ext cx="396000" cy="0"/>
          </a:xfrm>
          <a:prstGeom prst="straightConnector1">
            <a:avLst/>
          </a:prstGeom>
          <a:noFill/>
          <a:ln cap="flat" cmpd="sng" w="28575">
            <a:solidFill>
              <a:schemeClr val="dk1"/>
            </a:solidFill>
            <a:prstDash val="solid"/>
            <a:miter lim="800000"/>
            <a:headEnd len="sm" w="sm" type="none"/>
            <a:tailEnd len="sm" w="sm" type="none"/>
          </a:ln>
        </p:spPr>
      </p:cxnSp>
      <p:sp>
        <p:nvSpPr>
          <p:cNvPr id="238" name="Google Shape;238;p33"/>
          <p:cNvSpPr txBox="1"/>
          <p:nvPr>
            <p:ph idx="3" type="body"/>
          </p:nvPr>
        </p:nvSpPr>
        <p:spPr>
          <a:xfrm>
            <a:off x="407989" y="4869160"/>
            <a:ext cx="5183955" cy="276999"/>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dk1"/>
              </a:buClr>
              <a:buSzPts val="1800"/>
              <a:buFont typeface="Arial"/>
              <a:buNone/>
              <a:defRPr sz="1800">
                <a:solidFill>
                  <a:schemeClr val="dk1"/>
                </a:solidFill>
              </a:defRPr>
            </a:lvl1pPr>
            <a:lvl2pPr indent="-228600" lvl="1" marL="914400" algn="l">
              <a:lnSpc>
                <a:spcPct val="100000"/>
              </a:lnSpc>
              <a:spcBef>
                <a:spcPts val="0"/>
              </a:spcBef>
              <a:spcAft>
                <a:spcPts val="0"/>
              </a:spcAft>
              <a:buClr>
                <a:schemeClr val="dk1"/>
              </a:buClr>
              <a:buSzPts val="1800"/>
              <a:buFont typeface="Arial"/>
              <a:buNone/>
              <a:defRPr sz="1800"/>
            </a:lvl2pPr>
            <a:lvl3pPr indent="-228600" lvl="2" marL="1371600" algn="l">
              <a:lnSpc>
                <a:spcPct val="100000"/>
              </a:lnSpc>
              <a:spcBef>
                <a:spcPts val="0"/>
              </a:spcBef>
              <a:spcAft>
                <a:spcPts val="0"/>
              </a:spcAft>
              <a:buClr>
                <a:schemeClr val="dk1"/>
              </a:buClr>
              <a:buSzPts val="1800"/>
              <a:buFont typeface="Arial"/>
              <a:buNone/>
              <a:defRPr sz="1800"/>
            </a:lvl3pPr>
            <a:lvl4pPr indent="-228600" lvl="3" marL="1828800" algn="l">
              <a:lnSpc>
                <a:spcPct val="100000"/>
              </a:lnSpc>
              <a:spcBef>
                <a:spcPts val="0"/>
              </a:spcBef>
              <a:spcAft>
                <a:spcPts val="0"/>
              </a:spcAft>
              <a:buClr>
                <a:schemeClr val="dk1"/>
              </a:buClr>
              <a:buSzPts val="1800"/>
              <a:buFont typeface="Arial"/>
              <a:buNone/>
              <a:defRPr sz="1800"/>
            </a:lvl4pPr>
            <a:lvl5pPr indent="-228600" lvl="4" marL="2286000" algn="l">
              <a:lnSpc>
                <a:spcPct val="100000"/>
              </a:lnSpc>
              <a:spcBef>
                <a:spcPts val="0"/>
              </a:spcBef>
              <a:spcAft>
                <a:spcPts val="0"/>
              </a:spcAft>
              <a:buClr>
                <a:schemeClr val="dk1"/>
              </a:buClr>
              <a:buSzPts val="1800"/>
              <a:buFont typeface="Arial"/>
              <a:buNone/>
              <a:defRPr sz="1800"/>
            </a:lvl5pPr>
            <a:lvl6pPr indent="-228600" lvl="5" marL="2743200" algn="l">
              <a:lnSpc>
                <a:spcPct val="100000"/>
              </a:lnSpc>
              <a:spcBef>
                <a:spcPts val="0"/>
              </a:spcBef>
              <a:spcAft>
                <a:spcPts val="0"/>
              </a:spcAft>
              <a:buClr>
                <a:schemeClr val="dk1"/>
              </a:buClr>
              <a:buSzPts val="1800"/>
              <a:buFont typeface="Arial"/>
              <a:buNone/>
              <a:defRPr sz="1800"/>
            </a:lvl6pPr>
            <a:lvl7pPr indent="-228600" lvl="6" marL="3200400" algn="l">
              <a:lnSpc>
                <a:spcPct val="100000"/>
              </a:lnSpc>
              <a:spcBef>
                <a:spcPts val="0"/>
              </a:spcBef>
              <a:spcAft>
                <a:spcPts val="0"/>
              </a:spcAft>
              <a:buClr>
                <a:schemeClr val="dk1"/>
              </a:buClr>
              <a:buSzPts val="1800"/>
              <a:buFont typeface="Arial"/>
              <a:buNone/>
              <a:defRPr sz="1800"/>
            </a:lvl7pPr>
            <a:lvl8pPr indent="-228600" lvl="7" marL="3657600" algn="l">
              <a:lnSpc>
                <a:spcPct val="100000"/>
              </a:lnSpc>
              <a:spcBef>
                <a:spcPts val="0"/>
              </a:spcBef>
              <a:spcAft>
                <a:spcPts val="0"/>
              </a:spcAft>
              <a:buClr>
                <a:schemeClr val="dk1"/>
              </a:buClr>
              <a:buSzPts val="1800"/>
              <a:buFont typeface="Arial"/>
              <a:buNone/>
              <a:defRPr sz="1800"/>
            </a:lvl8pPr>
            <a:lvl9pPr indent="-228600" lvl="8" marL="4114800" algn="l">
              <a:lnSpc>
                <a:spcPct val="100000"/>
              </a:lnSpc>
              <a:spcBef>
                <a:spcPts val="0"/>
              </a:spcBef>
              <a:spcAft>
                <a:spcPts val="0"/>
              </a:spcAft>
              <a:buClr>
                <a:schemeClr val="dk1"/>
              </a:buClr>
              <a:buSzPts val="1800"/>
              <a:buFont typeface="Arial"/>
              <a:buNone/>
              <a:defRPr sz="18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icture Black 3" showMasterSp="0">
  <p:cSld name="Title Slide Picture Black 3">
    <p:bg>
      <p:bgPr>
        <a:solidFill>
          <a:schemeClr val="dk1"/>
        </a:solidFill>
      </p:bgPr>
    </p:bg>
    <p:spTree>
      <p:nvGrpSpPr>
        <p:cNvPr id="239" name="Shape 239"/>
        <p:cNvGrpSpPr/>
        <p:nvPr/>
      </p:nvGrpSpPr>
      <p:grpSpPr>
        <a:xfrm>
          <a:off x="0" y="0"/>
          <a:ext cx="0" cy="0"/>
          <a:chOff x="0" y="0"/>
          <a:chExt cx="0" cy="0"/>
        </a:xfrm>
      </p:grpSpPr>
      <p:sp>
        <p:nvSpPr>
          <p:cNvPr id="240" name="Google Shape;240;p34"/>
          <p:cNvSpPr/>
          <p:nvPr>
            <p:ph idx="2" type="pic"/>
          </p:nvPr>
        </p:nvSpPr>
        <p:spPr>
          <a:xfrm>
            <a:off x="6096000" y="0"/>
            <a:ext cx="6096000" cy="6858000"/>
          </a:xfrm>
          <a:prstGeom prst="rect">
            <a:avLst/>
          </a:prstGeom>
          <a:solidFill>
            <a:schemeClr val="lt2"/>
          </a:solidFill>
          <a:ln>
            <a:noFill/>
          </a:ln>
        </p:spPr>
      </p:sp>
      <p:sp>
        <p:nvSpPr>
          <p:cNvPr id="241" name="Google Shape;241;p34"/>
          <p:cNvSpPr/>
          <p:nvPr/>
        </p:nvSpPr>
        <p:spPr>
          <a:xfrm>
            <a:off x="407988" y="432000"/>
            <a:ext cx="2650987" cy="576000"/>
          </a:xfrm>
          <a:custGeom>
            <a:rect b="b" l="l" r="r" t="t"/>
            <a:pathLst>
              <a:path extrusionOk="0" h="996" w="4584">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42" name="Google Shape;242;p34"/>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3" name="Google Shape;243;p34"/>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4" name="Google Shape;244;p34"/>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245" name="Google Shape;245;p34"/>
          <p:cNvSpPr txBox="1"/>
          <p:nvPr>
            <p:ph type="ctrTitle"/>
          </p:nvPr>
        </p:nvSpPr>
        <p:spPr>
          <a:xfrm>
            <a:off x="407988" y="2936558"/>
            <a:ext cx="5183956" cy="492443"/>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chemeClr val="lt1"/>
              </a:buClr>
              <a:buSzPts val="3200"/>
              <a:buFont typeface="Arial"/>
              <a:buNone/>
              <a:defRPr sz="32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6" name="Google Shape;246;p34"/>
          <p:cNvSpPr txBox="1"/>
          <p:nvPr>
            <p:ph idx="1" type="subTitle"/>
          </p:nvPr>
        </p:nvSpPr>
        <p:spPr>
          <a:xfrm>
            <a:off x="407988" y="3429000"/>
            <a:ext cx="5183956" cy="98488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3200"/>
              <a:buFont typeface="Arial"/>
              <a:buNone/>
              <a:defRPr sz="3200">
                <a:solidFill>
                  <a:schemeClr val="lt1"/>
                </a:solidFill>
                <a:latin typeface="Arial"/>
                <a:ea typeface="Arial"/>
                <a:cs typeface="Arial"/>
                <a:sym typeface="Arial"/>
              </a:defRPr>
            </a:lvl1pPr>
            <a:lvl2pPr lvl="1" algn="ctr">
              <a:lnSpc>
                <a:spcPct val="100000"/>
              </a:lnSpc>
              <a:spcBef>
                <a:spcPts val="800"/>
              </a:spcBef>
              <a:spcAft>
                <a:spcPts val="0"/>
              </a:spcAft>
              <a:buClr>
                <a:schemeClr val="dk1"/>
              </a:buClr>
              <a:buSzPts val="2000"/>
              <a:buNone/>
              <a:defRPr sz="2000"/>
            </a:lvl2pPr>
            <a:lvl3pPr lvl="2" algn="ctr">
              <a:lnSpc>
                <a:spcPct val="100000"/>
              </a:lnSpc>
              <a:spcBef>
                <a:spcPts val="800"/>
              </a:spcBef>
              <a:spcAft>
                <a:spcPts val="0"/>
              </a:spcAft>
              <a:buClr>
                <a:schemeClr val="dk1"/>
              </a:buClr>
              <a:buSzPts val="1800"/>
              <a:buNone/>
              <a:defRPr sz="1800"/>
            </a:lvl3pPr>
            <a:lvl4pPr lvl="3" algn="ctr">
              <a:lnSpc>
                <a:spcPct val="100000"/>
              </a:lnSpc>
              <a:spcBef>
                <a:spcPts val="800"/>
              </a:spcBef>
              <a:spcAft>
                <a:spcPts val="0"/>
              </a:spcAft>
              <a:buClr>
                <a:schemeClr val="dk1"/>
              </a:buClr>
              <a:buSzPts val="1600"/>
              <a:buNone/>
              <a:defRPr sz="1600"/>
            </a:lvl4pPr>
            <a:lvl5pPr lvl="4" algn="ctr">
              <a:lnSpc>
                <a:spcPct val="100000"/>
              </a:lnSpc>
              <a:spcBef>
                <a:spcPts val="800"/>
              </a:spcBef>
              <a:spcAft>
                <a:spcPts val="0"/>
              </a:spcAft>
              <a:buClr>
                <a:schemeClr val="dk1"/>
              </a:buClr>
              <a:buSzPts val="1600"/>
              <a:buNone/>
              <a:defRPr sz="1600"/>
            </a:lvl5pPr>
            <a:lvl6pPr lvl="5" algn="ctr">
              <a:lnSpc>
                <a:spcPct val="100000"/>
              </a:lnSpc>
              <a:spcBef>
                <a:spcPts val="800"/>
              </a:spcBef>
              <a:spcAft>
                <a:spcPts val="0"/>
              </a:spcAft>
              <a:buClr>
                <a:schemeClr val="dk1"/>
              </a:buClr>
              <a:buSzPts val="1600"/>
              <a:buNone/>
              <a:defRPr sz="1600"/>
            </a:lvl6pPr>
            <a:lvl7pPr lvl="6" algn="ctr">
              <a:lnSpc>
                <a:spcPct val="100000"/>
              </a:lnSpc>
              <a:spcBef>
                <a:spcPts val="800"/>
              </a:spcBef>
              <a:spcAft>
                <a:spcPts val="0"/>
              </a:spcAft>
              <a:buClr>
                <a:schemeClr val="dk1"/>
              </a:buClr>
              <a:buSzPts val="1600"/>
              <a:buNone/>
              <a:defRPr sz="1600"/>
            </a:lvl7pPr>
            <a:lvl8pPr lvl="7" algn="ctr">
              <a:lnSpc>
                <a:spcPct val="100000"/>
              </a:lnSpc>
              <a:spcBef>
                <a:spcPts val="800"/>
              </a:spcBef>
              <a:spcAft>
                <a:spcPts val="0"/>
              </a:spcAft>
              <a:buClr>
                <a:schemeClr val="dk1"/>
              </a:buClr>
              <a:buSzPts val="1600"/>
              <a:buNone/>
              <a:defRPr sz="1600"/>
            </a:lvl8pPr>
            <a:lvl9pPr lvl="8" algn="ctr">
              <a:lnSpc>
                <a:spcPct val="100000"/>
              </a:lnSpc>
              <a:spcBef>
                <a:spcPts val="800"/>
              </a:spcBef>
              <a:spcAft>
                <a:spcPts val="0"/>
              </a:spcAft>
              <a:buClr>
                <a:schemeClr val="dk1"/>
              </a:buClr>
              <a:buSzPts val="1600"/>
              <a:buNone/>
              <a:defRPr sz="1600"/>
            </a:lvl9pPr>
          </a:lstStyle>
          <a:p/>
        </p:txBody>
      </p:sp>
      <p:cxnSp>
        <p:nvCxnSpPr>
          <p:cNvPr id="247" name="Google Shape;247;p34"/>
          <p:cNvCxnSpPr/>
          <p:nvPr/>
        </p:nvCxnSpPr>
        <p:spPr>
          <a:xfrm>
            <a:off x="407368" y="2674624"/>
            <a:ext cx="396000" cy="0"/>
          </a:xfrm>
          <a:prstGeom prst="straightConnector1">
            <a:avLst/>
          </a:prstGeom>
          <a:noFill/>
          <a:ln cap="flat" cmpd="sng" w="28575">
            <a:solidFill>
              <a:schemeClr val="lt1"/>
            </a:solidFill>
            <a:prstDash val="solid"/>
            <a:miter lim="800000"/>
            <a:headEnd len="sm" w="sm" type="none"/>
            <a:tailEnd len="sm" w="sm" type="none"/>
          </a:ln>
        </p:spPr>
      </p:cxnSp>
      <p:sp>
        <p:nvSpPr>
          <p:cNvPr id="248" name="Google Shape;248;p34"/>
          <p:cNvSpPr txBox="1"/>
          <p:nvPr>
            <p:ph idx="3" type="body"/>
          </p:nvPr>
        </p:nvSpPr>
        <p:spPr>
          <a:xfrm>
            <a:off x="407989" y="4869160"/>
            <a:ext cx="5183955" cy="276999"/>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lt1"/>
              </a:buClr>
              <a:buSzPts val="1800"/>
              <a:buFont typeface="Arial"/>
              <a:buNone/>
              <a:defRPr sz="1800">
                <a:solidFill>
                  <a:schemeClr val="lt1"/>
                </a:solidFill>
              </a:defRPr>
            </a:lvl1pPr>
            <a:lvl2pPr indent="-228600" lvl="1" marL="914400" algn="l">
              <a:lnSpc>
                <a:spcPct val="100000"/>
              </a:lnSpc>
              <a:spcBef>
                <a:spcPts val="0"/>
              </a:spcBef>
              <a:spcAft>
                <a:spcPts val="0"/>
              </a:spcAft>
              <a:buClr>
                <a:schemeClr val="dk1"/>
              </a:buClr>
              <a:buSzPts val="1800"/>
              <a:buFont typeface="Arial"/>
              <a:buNone/>
              <a:defRPr sz="1800"/>
            </a:lvl2pPr>
            <a:lvl3pPr indent="-228600" lvl="2" marL="1371600" algn="l">
              <a:lnSpc>
                <a:spcPct val="100000"/>
              </a:lnSpc>
              <a:spcBef>
                <a:spcPts val="0"/>
              </a:spcBef>
              <a:spcAft>
                <a:spcPts val="0"/>
              </a:spcAft>
              <a:buClr>
                <a:schemeClr val="dk1"/>
              </a:buClr>
              <a:buSzPts val="1800"/>
              <a:buFont typeface="Arial"/>
              <a:buNone/>
              <a:defRPr sz="1800"/>
            </a:lvl3pPr>
            <a:lvl4pPr indent="-228600" lvl="3" marL="1828800" algn="l">
              <a:lnSpc>
                <a:spcPct val="100000"/>
              </a:lnSpc>
              <a:spcBef>
                <a:spcPts val="0"/>
              </a:spcBef>
              <a:spcAft>
                <a:spcPts val="0"/>
              </a:spcAft>
              <a:buClr>
                <a:schemeClr val="dk1"/>
              </a:buClr>
              <a:buSzPts val="1800"/>
              <a:buFont typeface="Arial"/>
              <a:buNone/>
              <a:defRPr sz="1800"/>
            </a:lvl4pPr>
            <a:lvl5pPr indent="-228600" lvl="4" marL="2286000" algn="l">
              <a:lnSpc>
                <a:spcPct val="100000"/>
              </a:lnSpc>
              <a:spcBef>
                <a:spcPts val="0"/>
              </a:spcBef>
              <a:spcAft>
                <a:spcPts val="0"/>
              </a:spcAft>
              <a:buClr>
                <a:schemeClr val="dk1"/>
              </a:buClr>
              <a:buSzPts val="1800"/>
              <a:buFont typeface="Arial"/>
              <a:buNone/>
              <a:defRPr sz="1800"/>
            </a:lvl5pPr>
            <a:lvl6pPr indent="-228600" lvl="5" marL="2743200" algn="l">
              <a:lnSpc>
                <a:spcPct val="100000"/>
              </a:lnSpc>
              <a:spcBef>
                <a:spcPts val="0"/>
              </a:spcBef>
              <a:spcAft>
                <a:spcPts val="0"/>
              </a:spcAft>
              <a:buClr>
                <a:schemeClr val="dk1"/>
              </a:buClr>
              <a:buSzPts val="1800"/>
              <a:buFont typeface="Arial"/>
              <a:buNone/>
              <a:defRPr sz="1800"/>
            </a:lvl6pPr>
            <a:lvl7pPr indent="-228600" lvl="6" marL="3200400" algn="l">
              <a:lnSpc>
                <a:spcPct val="100000"/>
              </a:lnSpc>
              <a:spcBef>
                <a:spcPts val="0"/>
              </a:spcBef>
              <a:spcAft>
                <a:spcPts val="0"/>
              </a:spcAft>
              <a:buClr>
                <a:schemeClr val="dk1"/>
              </a:buClr>
              <a:buSzPts val="1800"/>
              <a:buFont typeface="Arial"/>
              <a:buNone/>
              <a:defRPr sz="1800"/>
            </a:lvl7pPr>
            <a:lvl8pPr indent="-228600" lvl="7" marL="3657600" algn="l">
              <a:lnSpc>
                <a:spcPct val="100000"/>
              </a:lnSpc>
              <a:spcBef>
                <a:spcPts val="0"/>
              </a:spcBef>
              <a:spcAft>
                <a:spcPts val="0"/>
              </a:spcAft>
              <a:buClr>
                <a:schemeClr val="dk1"/>
              </a:buClr>
              <a:buSzPts val="1800"/>
              <a:buFont typeface="Arial"/>
              <a:buNone/>
              <a:defRPr sz="1800"/>
            </a:lvl8pPr>
            <a:lvl9pPr indent="-228600" lvl="8" marL="4114800" algn="l">
              <a:lnSpc>
                <a:spcPct val="100000"/>
              </a:lnSpc>
              <a:spcBef>
                <a:spcPts val="0"/>
              </a:spcBef>
              <a:spcAft>
                <a:spcPts val="0"/>
              </a:spcAft>
              <a:buClr>
                <a:schemeClr val="dk1"/>
              </a:buClr>
              <a:buSzPts val="1800"/>
              <a:buFont typeface="Arial"/>
              <a:buNone/>
              <a:defRPr sz="18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icture White 3" showMasterSp="0">
  <p:cSld name="Title Slide Picture White 3">
    <p:bg>
      <p:bgPr>
        <a:solidFill>
          <a:schemeClr val="lt1"/>
        </a:solidFill>
      </p:bgPr>
    </p:bg>
    <p:spTree>
      <p:nvGrpSpPr>
        <p:cNvPr id="249" name="Shape 249"/>
        <p:cNvGrpSpPr/>
        <p:nvPr/>
      </p:nvGrpSpPr>
      <p:grpSpPr>
        <a:xfrm>
          <a:off x="0" y="0"/>
          <a:ext cx="0" cy="0"/>
          <a:chOff x="0" y="0"/>
          <a:chExt cx="0" cy="0"/>
        </a:xfrm>
      </p:grpSpPr>
      <p:sp>
        <p:nvSpPr>
          <p:cNvPr id="250" name="Google Shape;250;p35"/>
          <p:cNvSpPr/>
          <p:nvPr>
            <p:ph idx="2" type="pic"/>
          </p:nvPr>
        </p:nvSpPr>
        <p:spPr>
          <a:xfrm>
            <a:off x="6096000" y="0"/>
            <a:ext cx="6096000" cy="6858000"/>
          </a:xfrm>
          <a:prstGeom prst="rect">
            <a:avLst/>
          </a:prstGeom>
          <a:solidFill>
            <a:schemeClr val="lt2"/>
          </a:solidFill>
          <a:ln>
            <a:noFill/>
          </a:ln>
        </p:spPr>
      </p:sp>
      <p:sp>
        <p:nvSpPr>
          <p:cNvPr id="251" name="Google Shape;251;p35"/>
          <p:cNvSpPr/>
          <p:nvPr/>
        </p:nvSpPr>
        <p:spPr>
          <a:xfrm>
            <a:off x="407988" y="432000"/>
            <a:ext cx="2650987" cy="576000"/>
          </a:xfrm>
          <a:custGeom>
            <a:rect b="b" l="l" r="r" t="t"/>
            <a:pathLst>
              <a:path extrusionOk="0" h="996" w="4584">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2" name="Google Shape;252;p35"/>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3" name="Google Shape;253;p35"/>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4" name="Google Shape;254;p35"/>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255" name="Google Shape;255;p35"/>
          <p:cNvSpPr txBox="1"/>
          <p:nvPr>
            <p:ph type="ctrTitle"/>
          </p:nvPr>
        </p:nvSpPr>
        <p:spPr>
          <a:xfrm>
            <a:off x="407988" y="2936558"/>
            <a:ext cx="5183956" cy="492443"/>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6" name="Google Shape;256;p35"/>
          <p:cNvSpPr txBox="1"/>
          <p:nvPr>
            <p:ph idx="1" type="subTitle"/>
          </p:nvPr>
        </p:nvSpPr>
        <p:spPr>
          <a:xfrm>
            <a:off x="407988" y="3429000"/>
            <a:ext cx="5183956" cy="98488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solidFill>
                  <a:schemeClr val="dk1"/>
                </a:solidFill>
                <a:latin typeface="Arial"/>
                <a:ea typeface="Arial"/>
                <a:cs typeface="Arial"/>
                <a:sym typeface="Arial"/>
              </a:defRPr>
            </a:lvl1pPr>
            <a:lvl2pPr lvl="1" algn="ctr">
              <a:lnSpc>
                <a:spcPct val="100000"/>
              </a:lnSpc>
              <a:spcBef>
                <a:spcPts val="800"/>
              </a:spcBef>
              <a:spcAft>
                <a:spcPts val="0"/>
              </a:spcAft>
              <a:buClr>
                <a:schemeClr val="dk1"/>
              </a:buClr>
              <a:buSzPts val="2000"/>
              <a:buNone/>
              <a:defRPr sz="2000"/>
            </a:lvl2pPr>
            <a:lvl3pPr lvl="2" algn="ctr">
              <a:lnSpc>
                <a:spcPct val="100000"/>
              </a:lnSpc>
              <a:spcBef>
                <a:spcPts val="800"/>
              </a:spcBef>
              <a:spcAft>
                <a:spcPts val="0"/>
              </a:spcAft>
              <a:buClr>
                <a:schemeClr val="dk1"/>
              </a:buClr>
              <a:buSzPts val="1800"/>
              <a:buNone/>
              <a:defRPr sz="1800"/>
            </a:lvl3pPr>
            <a:lvl4pPr lvl="3" algn="ctr">
              <a:lnSpc>
                <a:spcPct val="100000"/>
              </a:lnSpc>
              <a:spcBef>
                <a:spcPts val="800"/>
              </a:spcBef>
              <a:spcAft>
                <a:spcPts val="0"/>
              </a:spcAft>
              <a:buClr>
                <a:schemeClr val="dk1"/>
              </a:buClr>
              <a:buSzPts val="1600"/>
              <a:buNone/>
              <a:defRPr sz="1600"/>
            </a:lvl4pPr>
            <a:lvl5pPr lvl="4" algn="ctr">
              <a:lnSpc>
                <a:spcPct val="100000"/>
              </a:lnSpc>
              <a:spcBef>
                <a:spcPts val="800"/>
              </a:spcBef>
              <a:spcAft>
                <a:spcPts val="0"/>
              </a:spcAft>
              <a:buClr>
                <a:schemeClr val="dk1"/>
              </a:buClr>
              <a:buSzPts val="1600"/>
              <a:buNone/>
              <a:defRPr sz="1600"/>
            </a:lvl5pPr>
            <a:lvl6pPr lvl="5" algn="ctr">
              <a:lnSpc>
                <a:spcPct val="100000"/>
              </a:lnSpc>
              <a:spcBef>
                <a:spcPts val="800"/>
              </a:spcBef>
              <a:spcAft>
                <a:spcPts val="0"/>
              </a:spcAft>
              <a:buClr>
                <a:schemeClr val="dk1"/>
              </a:buClr>
              <a:buSzPts val="1600"/>
              <a:buNone/>
              <a:defRPr sz="1600"/>
            </a:lvl6pPr>
            <a:lvl7pPr lvl="6" algn="ctr">
              <a:lnSpc>
                <a:spcPct val="100000"/>
              </a:lnSpc>
              <a:spcBef>
                <a:spcPts val="800"/>
              </a:spcBef>
              <a:spcAft>
                <a:spcPts val="0"/>
              </a:spcAft>
              <a:buClr>
                <a:schemeClr val="dk1"/>
              </a:buClr>
              <a:buSzPts val="1600"/>
              <a:buNone/>
              <a:defRPr sz="1600"/>
            </a:lvl7pPr>
            <a:lvl8pPr lvl="7" algn="ctr">
              <a:lnSpc>
                <a:spcPct val="100000"/>
              </a:lnSpc>
              <a:spcBef>
                <a:spcPts val="800"/>
              </a:spcBef>
              <a:spcAft>
                <a:spcPts val="0"/>
              </a:spcAft>
              <a:buClr>
                <a:schemeClr val="dk1"/>
              </a:buClr>
              <a:buSzPts val="1600"/>
              <a:buNone/>
              <a:defRPr sz="1600"/>
            </a:lvl8pPr>
            <a:lvl9pPr lvl="8" algn="ctr">
              <a:lnSpc>
                <a:spcPct val="100000"/>
              </a:lnSpc>
              <a:spcBef>
                <a:spcPts val="800"/>
              </a:spcBef>
              <a:spcAft>
                <a:spcPts val="0"/>
              </a:spcAft>
              <a:buClr>
                <a:schemeClr val="dk1"/>
              </a:buClr>
              <a:buSzPts val="1600"/>
              <a:buNone/>
              <a:defRPr sz="1600"/>
            </a:lvl9pPr>
          </a:lstStyle>
          <a:p/>
        </p:txBody>
      </p:sp>
      <p:cxnSp>
        <p:nvCxnSpPr>
          <p:cNvPr id="257" name="Google Shape;257;p35"/>
          <p:cNvCxnSpPr/>
          <p:nvPr/>
        </p:nvCxnSpPr>
        <p:spPr>
          <a:xfrm>
            <a:off x="407368" y="2674624"/>
            <a:ext cx="396000" cy="0"/>
          </a:xfrm>
          <a:prstGeom prst="straightConnector1">
            <a:avLst/>
          </a:prstGeom>
          <a:noFill/>
          <a:ln cap="flat" cmpd="sng" w="28575">
            <a:solidFill>
              <a:schemeClr val="dk1"/>
            </a:solidFill>
            <a:prstDash val="solid"/>
            <a:miter lim="800000"/>
            <a:headEnd len="sm" w="sm" type="none"/>
            <a:tailEnd len="sm" w="sm" type="none"/>
          </a:ln>
        </p:spPr>
      </p:cxnSp>
      <p:sp>
        <p:nvSpPr>
          <p:cNvPr id="258" name="Google Shape;258;p35"/>
          <p:cNvSpPr txBox="1"/>
          <p:nvPr>
            <p:ph idx="3" type="body"/>
          </p:nvPr>
        </p:nvSpPr>
        <p:spPr>
          <a:xfrm>
            <a:off x="407989" y="4869160"/>
            <a:ext cx="5183955" cy="276999"/>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dk1"/>
              </a:buClr>
              <a:buSzPts val="1800"/>
              <a:buFont typeface="Arial"/>
              <a:buNone/>
              <a:defRPr sz="1800">
                <a:solidFill>
                  <a:schemeClr val="dk1"/>
                </a:solidFill>
              </a:defRPr>
            </a:lvl1pPr>
            <a:lvl2pPr indent="-228600" lvl="1" marL="914400" algn="l">
              <a:lnSpc>
                <a:spcPct val="100000"/>
              </a:lnSpc>
              <a:spcBef>
                <a:spcPts val="0"/>
              </a:spcBef>
              <a:spcAft>
                <a:spcPts val="0"/>
              </a:spcAft>
              <a:buClr>
                <a:schemeClr val="dk1"/>
              </a:buClr>
              <a:buSzPts val="1800"/>
              <a:buFont typeface="Arial"/>
              <a:buNone/>
              <a:defRPr sz="1800"/>
            </a:lvl2pPr>
            <a:lvl3pPr indent="-228600" lvl="2" marL="1371600" algn="l">
              <a:lnSpc>
                <a:spcPct val="100000"/>
              </a:lnSpc>
              <a:spcBef>
                <a:spcPts val="0"/>
              </a:spcBef>
              <a:spcAft>
                <a:spcPts val="0"/>
              </a:spcAft>
              <a:buClr>
                <a:schemeClr val="dk1"/>
              </a:buClr>
              <a:buSzPts val="1800"/>
              <a:buFont typeface="Arial"/>
              <a:buNone/>
              <a:defRPr sz="1800"/>
            </a:lvl3pPr>
            <a:lvl4pPr indent="-228600" lvl="3" marL="1828800" algn="l">
              <a:lnSpc>
                <a:spcPct val="100000"/>
              </a:lnSpc>
              <a:spcBef>
                <a:spcPts val="0"/>
              </a:spcBef>
              <a:spcAft>
                <a:spcPts val="0"/>
              </a:spcAft>
              <a:buClr>
                <a:schemeClr val="dk1"/>
              </a:buClr>
              <a:buSzPts val="1800"/>
              <a:buFont typeface="Arial"/>
              <a:buNone/>
              <a:defRPr sz="1800"/>
            </a:lvl4pPr>
            <a:lvl5pPr indent="-228600" lvl="4" marL="2286000" algn="l">
              <a:lnSpc>
                <a:spcPct val="100000"/>
              </a:lnSpc>
              <a:spcBef>
                <a:spcPts val="0"/>
              </a:spcBef>
              <a:spcAft>
                <a:spcPts val="0"/>
              </a:spcAft>
              <a:buClr>
                <a:schemeClr val="dk1"/>
              </a:buClr>
              <a:buSzPts val="1800"/>
              <a:buFont typeface="Arial"/>
              <a:buNone/>
              <a:defRPr sz="1800"/>
            </a:lvl5pPr>
            <a:lvl6pPr indent="-228600" lvl="5" marL="2743200" algn="l">
              <a:lnSpc>
                <a:spcPct val="100000"/>
              </a:lnSpc>
              <a:spcBef>
                <a:spcPts val="0"/>
              </a:spcBef>
              <a:spcAft>
                <a:spcPts val="0"/>
              </a:spcAft>
              <a:buClr>
                <a:schemeClr val="dk1"/>
              </a:buClr>
              <a:buSzPts val="1800"/>
              <a:buFont typeface="Arial"/>
              <a:buNone/>
              <a:defRPr sz="1800"/>
            </a:lvl6pPr>
            <a:lvl7pPr indent="-228600" lvl="6" marL="3200400" algn="l">
              <a:lnSpc>
                <a:spcPct val="100000"/>
              </a:lnSpc>
              <a:spcBef>
                <a:spcPts val="0"/>
              </a:spcBef>
              <a:spcAft>
                <a:spcPts val="0"/>
              </a:spcAft>
              <a:buClr>
                <a:schemeClr val="dk1"/>
              </a:buClr>
              <a:buSzPts val="1800"/>
              <a:buFont typeface="Arial"/>
              <a:buNone/>
              <a:defRPr sz="1800"/>
            </a:lvl7pPr>
            <a:lvl8pPr indent="-228600" lvl="7" marL="3657600" algn="l">
              <a:lnSpc>
                <a:spcPct val="100000"/>
              </a:lnSpc>
              <a:spcBef>
                <a:spcPts val="0"/>
              </a:spcBef>
              <a:spcAft>
                <a:spcPts val="0"/>
              </a:spcAft>
              <a:buClr>
                <a:schemeClr val="dk1"/>
              </a:buClr>
              <a:buSzPts val="1800"/>
              <a:buFont typeface="Arial"/>
              <a:buNone/>
              <a:defRPr sz="1800"/>
            </a:lvl8pPr>
            <a:lvl9pPr indent="-228600" lvl="8" marL="4114800" algn="l">
              <a:lnSpc>
                <a:spcPct val="100000"/>
              </a:lnSpc>
              <a:spcBef>
                <a:spcPts val="0"/>
              </a:spcBef>
              <a:spcAft>
                <a:spcPts val="0"/>
              </a:spcAft>
              <a:buClr>
                <a:schemeClr val="dk1"/>
              </a:buClr>
              <a:buSzPts val="1800"/>
              <a:buFont typeface="Arial"/>
              <a:buNone/>
              <a:defRPr sz="18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Black" showMasterSp="0">
  <p:cSld name="Text Content Black">
    <p:bg>
      <p:bgPr>
        <a:solidFill>
          <a:schemeClr val="dk1"/>
        </a:solidFill>
      </p:bgPr>
    </p:bg>
    <p:spTree>
      <p:nvGrpSpPr>
        <p:cNvPr id="266" name="Shape 266"/>
        <p:cNvGrpSpPr/>
        <p:nvPr/>
      </p:nvGrpSpPr>
      <p:grpSpPr>
        <a:xfrm>
          <a:off x="0" y="0"/>
          <a:ext cx="0" cy="0"/>
          <a:chOff x="0" y="0"/>
          <a:chExt cx="0" cy="0"/>
        </a:xfrm>
      </p:grpSpPr>
      <p:sp>
        <p:nvSpPr>
          <p:cNvPr id="267" name="Google Shape;267;p11"/>
          <p:cNvSpPr txBox="1"/>
          <p:nvPr>
            <p:ph type="title"/>
          </p:nvPr>
        </p:nvSpPr>
        <p:spPr>
          <a:xfrm>
            <a:off x="407987" y="404813"/>
            <a:ext cx="11376026" cy="107997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3000"/>
              <a:buFont typeface="Arial"/>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8" name="Google Shape;268;p11"/>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9" name="Google Shape;269;p11"/>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0" name="Google Shape;270;p11"/>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271" name="Google Shape;271;p11"/>
          <p:cNvSpPr txBox="1"/>
          <p:nvPr>
            <p:ph idx="1" type="body"/>
          </p:nvPr>
        </p:nvSpPr>
        <p:spPr>
          <a:xfrm>
            <a:off x="1055688" y="2205039"/>
            <a:ext cx="10080625" cy="36718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lt1"/>
              </a:buClr>
              <a:buSzPts val="2800"/>
              <a:buFont typeface="Arial"/>
              <a:buNone/>
              <a:defRPr sz="2800">
                <a:solidFill>
                  <a:schemeClr val="lt1"/>
                </a:solidFill>
              </a:defRPr>
            </a:lvl1pPr>
            <a:lvl2pPr indent="-355600" lvl="1" marL="914400" algn="l">
              <a:lnSpc>
                <a:spcPct val="100000"/>
              </a:lnSpc>
              <a:spcBef>
                <a:spcPts val="800"/>
              </a:spcBef>
              <a:spcAft>
                <a:spcPts val="0"/>
              </a:spcAft>
              <a:buClr>
                <a:schemeClr val="lt1"/>
              </a:buClr>
              <a:buSzPts val="2000"/>
              <a:buChar char="•"/>
              <a:defRPr sz="2000">
                <a:solidFill>
                  <a:schemeClr val="lt1"/>
                </a:solidFill>
              </a:defRPr>
            </a:lvl2pPr>
            <a:lvl3pPr indent="-342900" lvl="2" marL="1371600" algn="l">
              <a:lnSpc>
                <a:spcPct val="100000"/>
              </a:lnSpc>
              <a:spcBef>
                <a:spcPts val="800"/>
              </a:spcBef>
              <a:spcAft>
                <a:spcPts val="0"/>
              </a:spcAft>
              <a:buClr>
                <a:schemeClr val="lt1"/>
              </a:buClr>
              <a:buSzPts val="1800"/>
              <a:buChar char="•"/>
              <a:defRPr sz="1800">
                <a:solidFill>
                  <a:schemeClr val="lt1"/>
                </a:solidFill>
              </a:defRPr>
            </a:lvl3pPr>
            <a:lvl4pPr indent="-342900" lvl="3" marL="1828800" algn="l">
              <a:lnSpc>
                <a:spcPct val="100000"/>
              </a:lnSpc>
              <a:spcBef>
                <a:spcPts val="800"/>
              </a:spcBef>
              <a:spcAft>
                <a:spcPts val="0"/>
              </a:spcAft>
              <a:buClr>
                <a:schemeClr val="lt1"/>
              </a:buClr>
              <a:buSzPts val="1800"/>
              <a:buChar char="•"/>
              <a:defRPr sz="1800">
                <a:solidFill>
                  <a:schemeClr val="lt1"/>
                </a:solidFill>
              </a:defRPr>
            </a:lvl4pPr>
            <a:lvl5pPr indent="-342900" lvl="4" marL="2286000" algn="l">
              <a:lnSpc>
                <a:spcPct val="100000"/>
              </a:lnSpc>
              <a:spcBef>
                <a:spcPts val="800"/>
              </a:spcBef>
              <a:spcAft>
                <a:spcPts val="0"/>
              </a:spcAft>
              <a:buClr>
                <a:schemeClr val="lt1"/>
              </a:buClr>
              <a:buSzPts val="1800"/>
              <a:buChar char="•"/>
              <a:defRPr sz="1800">
                <a:solidFill>
                  <a:schemeClr val="lt1"/>
                </a:solidFill>
              </a:defRPr>
            </a:lvl5pPr>
            <a:lvl6pPr indent="-342900" lvl="5" marL="2743200" algn="l">
              <a:lnSpc>
                <a:spcPct val="100000"/>
              </a:lnSpc>
              <a:spcBef>
                <a:spcPts val="800"/>
              </a:spcBef>
              <a:spcAft>
                <a:spcPts val="0"/>
              </a:spcAft>
              <a:buClr>
                <a:schemeClr val="lt1"/>
              </a:buClr>
              <a:buSzPts val="1800"/>
              <a:buChar char="•"/>
              <a:defRPr>
                <a:solidFill>
                  <a:schemeClr val="lt1"/>
                </a:solidFill>
              </a:defRPr>
            </a:lvl6pPr>
            <a:lvl7pPr indent="-342900" lvl="6" marL="3200400" algn="l">
              <a:lnSpc>
                <a:spcPct val="100000"/>
              </a:lnSpc>
              <a:spcBef>
                <a:spcPts val="800"/>
              </a:spcBef>
              <a:spcAft>
                <a:spcPts val="0"/>
              </a:spcAft>
              <a:buClr>
                <a:schemeClr val="lt1"/>
              </a:buClr>
              <a:buSzPts val="1800"/>
              <a:buChar char="•"/>
              <a:defRPr>
                <a:solidFill>
                  <a:schemeClr val="lt1"/>
                </a:solidFill>
              </a:defRPr>
            </a:lvl7pPr>
            <a:lvl8pPr indent="-342900" lvl="7" marL="3657600" algn="l">
              <a:lnSpc>
                <a:spcPct val="100000"/>
              </a:lnSpc>
              <a:spcBef>
                <a:spcPts val="800"/>
              </a:spcBef>
              <a:spcAft>
                <a:spcPts val="0"/>
              </a:spcAft>
              <a:buClr>
                <a:schemeClr val="lt1"/>
              </a:buClr>
              <a:buSzPts val="1800"/>
              <a:buChar char="•"/>
              <a:defRPr>
                <a:solidFill>
                  <a:schemeClr val="lt1"/>
                </a:solidFill>
              </a:defRPr>
            </a:lvl8pPr>
            <a:lvl9pPr indent="-342900" lvl="8" marL="4114800" algn="l">
              <a:lnSpc>
                <a:spcPct val="100000"/>
              </a:lnSpc>
              <a:spcBef>
                <a:spcPts val="800"/>
              </a:spcBef>
              <a:spcAft>
                <a:spcPts val="0"/>
              </a:spcAft>
              <a:buClr>
                <a:schemeClr val="lt1"/>
              </a:buClr>
              <a:buSzPts val="1800"/>
              <a:buChar char="•"/>
              <a:defRPr>
                <a:solidFill>
                  <a:schemeClr val="lt1"/>
                </a:solidFill>
              </a:defRPr>
            </a:lvl9pPr>
          </a:lstStyle>
          <a:p/>
        </p:txBody>
      </p:sp>
      <p:sp>
        <p:nvSpPr>
          <p:cNvPr id="272" name="Google Shape;272;p11"/>
          <p:cNvSpPr/>
          <p:nvPr/>
        </p:nvSpPr>
        <p:spPr>
          <a:xfrm>
            <a:off x="407988" y="6165304"/>
            <a:ext cx="385958" cy="288000"/>
          </a:xfrm>
          <a:custGeom>
            <a:rect b="b" l="l" r="r" t="t"/>
            <a:pathLst>
              <a:path extrusionOk="0" h="1176" w="15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3" name="Shape 273"/>
        <p:cNvGrpSpPr/>
        <p:nvPr/>
      </p:nvGrpSpPr>
      <p:grpSpPr>
        <a:xfrm>
          <a:off x="0" y="0"/>
          <a:ext cx="0" cy="0"/>
          <a:chOff x="0" y="0"/>
          <a:chExt cx="0" cy="0"/>
        </a:xfrm>
      </p:grpSpPr>
      <p:sp>
        <p:nvSpPr>
          <p:cNvPr id="274" name="Google Shape;274;g35266552fd0_0_3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5" name="Google Shape;275;g35266552fd0_0_3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6" name="Google Shape;276;g35266552fd0_0_3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7" name="Google Shape;277;g35266552fd0_0_3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
  <p:cSld name="Text Content ">
    <p:spTree>
      <p:nvGrpSpPr>
        <p:cNvPr id="278" name="Shape 278"/>
        <p:cNvGrpSpPr/>
        <p:nvPr/>
      </p:nvGrpSpPr>
      <p:grpSpPr>
        <a:xfrm>
          <a:off x="0" y="0"/>
          <a:ext cx="0" cy="0"/>
          <a:chOff x="0" y="0"/>
          <a:chExt cx="0" cy="0"/>
        </a:xfrm>
      </p:grpSpPr>
      <p:sp>
        <p:nvSpPr>
          <p:cNvPr id="279" name="Google Shape;279;p36"/>
          <p:cNvSpPr txBox="1"/>
          <p:nvPr>
            <p:ph type="title"/>
          </p:nvPr>
        </p:nvSpPr>
        <p:spPr>
          <a:xfrm>
            <a:off x="407987" y="404813"/>
            <a:ext cx="11376026" cy="107997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0" name="Google Shape;280;p36"/>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1" name="Google Shape;281;p36"/>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2" name="Google Shape;282;p36"/>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283" name="Google Shape;283;p36"/>
          <p:cNvSpPr txBox="1"/>
          <p:nvPr>
            <p:ph idx="1" type="body"/>
          </p:nvPr>
        </p:nvSpPr>
        <p:spPr>
          <a:xfrm>
            <a:off x="1055688" y="2205039"/>
            <a:ext cx="10080625" cy="36718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2800"/>
              <a:buFont typeface="Arial"/>
              <a:buNone/>
              <a:defRPr sz="2800"/>
            </a:lvl1pPr>
            <a:lvl2pPr indent="-355600" lvl="1" marL="914400" algn="l">
              <a:lnSpc>
                <a:spcPct val="100000"/>
              </a:lnSpc>
              <a:spcBef>
                <a:spcPts val="800"/>
              </a:spcBef>
              <a:spcAft>
                <a:spcPts val="0"/>
              </a:spcAft>
              <a:buClr>
                <a:schemeClr val="dk1"/>
              </a:buClr>
              <a:buSzPts val="2000"/>
              <a:buChar char="•"/>
              <a:defRPr sz="2000"/>
            </a:lvl2pPr>
            <a:lvl3pPr indent="-342900" lvl="2" marL="1371600" algn="l">
              <a:lnSpc>
                <a:spcPct val="100000"/>
              </a:lnSpc>
              <a:spcBef>
                <a:spcPts val="800"/>
              </a:spcBef>
              <a:spcAft>
                <a:spcPts val="0"/>
              </a:spcAft>
              <a:buClr>
                <a:schemeClr val="dk1"/>
              </a:buClr>
              <a:buSzPts val="1800"/>
              <a:buChar char="•"/>
              <a:defRPr sz="1800"/>
            </a:lvl3pPr>
            <a:lvl4pPr indent="-342900" lvl="3" marL="1828800" algn="l">
              <a:lnSpc>
                <a:spcPct val="100000"/>
              </a:lnSpc>
              <a:spcBef>
                <a:spcPts val="800"/>
              </a:spcBef>
              <a:spcAft>
                <a:spcPts val="0"/>
              </a:spcAft>
              <a:buClr>
                <a:schemeClr val="dk1"/>
              </a:buClr>
              <a:buSzPts val="1800"/>
              <a:buChar char="•"/>
              <a:defRPr sz="1800"/>
            </a:lvl4pPr>
            <a:lvl5pPr indent="-342900" lvl="4" marL="2286000" algn="l">
              <a:lnSpc>
                <a:spcPct val="100000"/>
              </a:lnSpc>
              <a:spcBef>
                <a:spcPts val="800"/>
              </a:spcBef>
              <a:spcAft>
                <a:spcPts val="0"/>
              </a:spcAft>
              <a:buClr>
                <a:schemeClr val="dk1"/>
              </a:buClr>
              <a:buSzPts val="1800"/>
              <a:buChar char="•"/>
              <a:defRPr sz="1800"/>
            </a:lvl5pPr>
            <a:lvl6pPr indent="-342900" lvl="5" marL="2743200" algn="l">
              <a:lnSpc>
                <a:spcPct val="100000"/>
              </a:lnSpc>
              <a:spcBef>
                <a:spcPts val="800"/>
              </a:spcBef>
              <a:spcAft>
                <a:spcPts val="0"/>
              </a:spcAft>
              <a:buClr>
                <a:schemeClr val="dk1"/>
              </a:buClr>
              <a:buSzPts val="1800"/>
              <a:buChar char="•"/>
              <a:defRPr/>
            </a:lvl6pPr>
            <a:lvl7pPr indent="-342900" lvl="6" marL="3200400" algn="l">
              <a:lnSpc>
                <a:spcPct val="100000"/>
              </a:lnSpc>
              <a:spcBef>
                <a:spcPts val="800"/>
              </a:spcBef>
              <a:spcAft>
                <a:spcPts val="0"/>
              </a:spcAft>
              <a:buClr>
                <a:schemeClr val="dk1"/>
              </a:buClr>
              <a:buSzPts val="1800"/>
              <a:buChar char="•"/>
              <a:defRPr/>
            </a:lvl7pPr>
            <a:lvl8pPr indent="-342900" lvl="7" marL="3657600" algn="l">
              <a:lnSpc>
                <a:spcPct val="100000"/>
              </a:lnSpc>
              <a:spcBef>
                <a:spcPts val="800"/>
              </a:spcBef>
              <a:spcAft>
                <a:spcPts val="0"/>
              </a:spcAft>
              <a:buClr>
                <a:schemeClr val="dk1"/>
              </a:buClr>
              <a:buSzPts val="1800"/>
              <a:buChar char="•"/>
              <a:defRPr/>
            </a:lvl8pPr>
            <a:lvl9pPr indent="-342900" lvl="8" marL="4114800" algn="l">
              <a:lnSpc>
                <a:spcPct val="100000"/>
              </a:lnSpc>
              <a:spcBef>
                <a:spcPts val="8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Blue">
  <p:cSld name="Text Content Blue">
    <p:bg>
      <p:bgPr>
        <a:solidFill>
          <a:schemeClr val="accent3"/>
        </a:solidFill>
      </p:bgPr>
    </p:bg>
    <p:spTree>
      <p:nvGrpSpPr>
        <p:cNvPr id="284" name="Shape 284"/>
        <p:cNvGrpSpPr/>
        <p:nvPr/>
      </p:nvGrpSpPr>
      <p:grpSpPr>
        <a:xfrm>
          <a:off x="0" y="0"/>
          <a:ext cx="0" cy="0"/>
          <a:chOff x="0" y="0"/>
          <a:chExt cx="0" cy="0"/>
        </a:xfrm>
      </p:grpSpPr>
      <p:sp>
        <p:nvSpPr>
          <p:cNvPr id="285" name="Google Shape;285;p37"/>
          <p:cNvSpPr txBox="1"/>
          <p:nvPr>
            <p:ph type="title"/>
          </p:nvPr>
        </p:nvSpPr>
        <p:spPr>
          <a:xfrm>
            <a:off x="407987" y="404813"/>
            <a:ext cx="11376026" cy="107997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6" name="Google Shape;286;p37"/>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7" name="Google Shape;287;p37"/>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8" name="Google Shape;288;p37"/>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289" name="Google Shape;289;p37"/>
          <p:cNvSpPr txBox="1"/>
          <p:nvPr>
            <p:ph idx="1" type="body"/>
          </p:nvPr>
        </p:nvSpPr>
        <p:spPr>
          <a:xfrm>
            <a:off x="1055688" y="2205039"/>
            <a:ext cx="10080625" cy="36718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2800"/>
              <a:buFont typeface="Arial"/>
              <a:buNone/>
              <a:defRPr sz="2800"/>
            </a:lvl1pPr>
            <a:lvl2pPr indent="-355600" lvl="1" marL="914400" algn="l">
              <a:lnSpc>
                <a:spcPct val="100000"/>
              </a:lnSpc>
              <a:spcBef>
                <a:spcPts val="800"/>
              </a:spcBef>
              <a:spcAft>
                <a:spcPts val="0"/>
              </a:spcAft>
              <a:buClr>
                <a:schemeClr val="dk1"/>
              </a:buClr>
              <a:buSzPts val="2000"/>
              <a:buChar char="•"/>
              <a:defRPr sz="2000"/>
            </a:lvl2pPr>
            <a:lvl3pPr indent="-342900" lvl="2" marL="1371600" algn="l">
              <a:lnSpc>
                <a:spcPct val="100000"/>
              </a:lnSpc>
              <a:spcBef>
                <a:spcPts val="800"/>
              </a:spcBef>
              <a:spcAft>
                <a:spcPts val="0"/>
              </a:spcAft>
              <a:buClr>
                <a:schemeClr val="dk1"/>
              </a:buClr>
              <a:buSzPts val="1800"/>
              <a:buChar char="•"/>
              <a:defRPr sz="1800"/>
            </a:lvl3pPr>
            <a:lvl4pPr indent="-342900" lvl="3" marL="1828800" algn="l">
              <a:lnSpc>
                <a:spcPct val="100000"/>
              </a:lnSpc>
              <a:spcBef>
                <a:spcPts val="800"/>
              </a:spcBef>
              <a:spcAft>
                <a:spcPts val="0"/>
              </a:spcAft>
              <a:buClr>
                <a:schemeClr val="dk1"/>
              </a:buClr>
              <a:buSzPts val="1800"/>
              <a:buChar char="•"/>
              <a:defRPr sz="1800"/>
            </a:lvl4pPr>
            <a:lvl5pPr indent="-342900" lvl="4" marL="2286000" algn="l">
              <a:lnSpc>
                <a:spcPct val="100000"/>
              </a:lnSpc>
              <a:spcBef>
                <a:spcPts val="800"/>
              </a:spcBef>
              <a:spcAft>
                <a:spcPts val="0"/>
              </a:spcAft>
              <a:buClr>
                <a:schemeClr val="dk1"/>
              </a:buClr>
              <a:buSzPts val="1800"/>
              <a:buChar char="•"/>
              <a:defRPr sz="1800"/>
            </a:lvl5pPr>
            <a:lvl6pPr indent="-342900" lvl="5" marL="2743200" algn="l">
              <a:lnSpc>
                <a:spcPct val="100000"/>
              </a:lnSpc>
              <a:spcBef>
                <a:spcPts val="800"/>
              </a:spcBef>
              <a:spcAft>
                <a:spcPts val="0"/>
              </a:spcAft>
              <a:buClr>
                <a:schemeClr val="dk1"/>
              </a:buClr>
              <a:buSzPts val="1800"/>
              <a:buChar char="•"/>
              <a:defRPr/>
            </a:lvl6pPr>
            <a:lvl7pPr indent="-342900" lvl="6" marL="3200400" algn="l">
              <a:lnSpc>
                <a:spcPct val="100000"/>
              </a:lnSpc>
              <a:spcBef>
                <a:spcPts val="800"/>
              </a:spcBef>
              <a:spcAft>
                <a:spcPts val="0"/>
              </a:spcAft>
              <a:buClr>
                <a:schemeClr val="dk1"/>
              </a:buClr>
              <a:buSzPts val="1800"/>
              <a:buChar char="•"/>
              <a:defRPr/>
            </a:lvl7pPr>
            <a:lvl8pPr indent="-342900" lvl="7" marL="3657600" algn="l">
              <a:lnSpc>
                <a:spcPct val="100000"/>
              </a:lnSpc>
              <a:spcBef>
                <a:spcPts val="800"/>
              </a:spcBef>
              <a:spcAft>
                <a:spcPts val="0"/>
              </a:spcAft>
              <a:buClr>
                <a:schemeClr val="dk1"/>
              </a:buClr>
              <a:buSzPts val="1800"/>
              <a:buChar char="•"/>
              <a:defRPr/>
            </a:lvl8pPr>
            <a:lvl9pPr indent="-342900" lvl="8" marL="4114800" algn="l">
              <a:lnSpc>
                <a:spcPct val="100000"/>
              </a:lnSpc>
              <a:spcBef>
                <a:spcPts val="8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Red">
  <p:cSld name="Text Content Red">
    <p:bg>
      <p:bgPr>
        <a:solidFill>
          <a:schemeClr val="accent2"/>
        </a:solidFill>
      </p:bgPr>
    </p:bg>
    <p:spTree>
      <p:nvGrpSpPr>
        <p:cNvPr id="290" name="Shape 290"/>
        <p:cNvGrpSpPr/>
        <p:nvPr/>
      </p:nvGrpSpPr>
      <p:grpSpPr>
        <a:xfrm>
          <a:off x="0" y="0"/>
          <a:ext cx="0" cy="0"/>
          <a:chOff x="0" y="0"/>
          <a:chExt cx="0" cy="0"/>
        </a:xfrm>
      </p:grpSpPr>
      <p:sp>
        <p:nvSpPr>
          <p:cNvPr id="291" name="Google Shape;291;p38"/>
          <p:cNvSpPr txBox="1"/>
          <p:nvPr>
            <p:ph type="title"/>
          </p:nvPr>
        </p:nvSpPr>
        <p:spPr>
          <a:xfrm>
            <a:off x="407987" y="404813"/>
            <a:ext cx="11376026" cy="107997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2" name="Google Shape;292;p38"/>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3" name="Google Shape;293;p38"/>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4" name="Google Shape;294;p38"/>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295" name="Google Shape;295;p38"/>
          <p:cNvSpPr txBox="1"/>
          <p:nvPr>
            <p:ph idx="1" type="body"/>
          </p:nvPr>
        </p:nvSpPr>
        <p:spPr>
          <a:xfrm>
            <a:off x="1055688" y="2205039"/>
            <a:ext cx="10080625" cy="36718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2800"/>
              <a:buFont typeface="Arial"/>
              <a:buNone/>
              <a:defRPr sz="2800"/>
            </a:lvl1pPr>
            <a:lvl2pPr indent="-355600" lvl="1" marL="914400" algn="l">
              <a:lnSpc>
                <a:spcPct val="100000"/>
              </a:lnSpc>
              <a:spcBef>
                <a:spcPts val="800"/>
              </a:spcBef>
              <a:spcAft>
                <a:spcPts val="0"/>
              </a:spcAft>
              <a:buClr>
                <a:schemeClr val="dk1"/>
              </a:buClr>
              <a:buSzPts val="2000"/>
              <a:buChar char="•"/>
              <a:defRPr sz="2000"/>
            </a:lvl2pPr>
            <a:lvl3pPr indent="-342900" lvl="2" marL="1371600" algn="l">
              <a:lnSpc>
                <a:spcPct val="100000"/>
              </a:lnSpc>
              <a:spcBef>
                <a:spcPts val="800"/>
              </a:spcBef>
              <a:spcAft>
                <a:spcPts val="0"/>
              </a:spcAft>
              <a:buClr>
                <a:schemeClr val="dk1"/>
              </a:buClr>
              <a:buSzPts val="1800"/>
              <a:buChar char="•"/>
              <a:defRPr sz="1800"/>
            </a:lvl3pPr>
            <a:lvl4pPr indent="-342900" lvl="3" marL="1828800" algn="l">
              <a:lnSpc>
                <a:spcPct val="100000"/>
              </a:lnSpc>
              <a:spcBef>
                <a:spcPts val="800"/>
              </a:spcBef>
              <a:spcAft>
                <a:spcPts val="0"/>
              </a:spcAft>
              <a:buClr>
                <a:schemeClr val="dk1"/>
              </a:buClr>
              <a:buSzPts val="1800"/>
              <a:buChar char="•"/>
              <a:defRPr sz="1800"/>
            </a:lvl4pPr>
            <a:lvl5pPr indent="-342900" lvl="4" marL="2286000" algn="l">
              <a:lnSpc>
                <a:spcPct val="100000"/>
              </a:lnSpc>
              <a:spcBef>
                <a:spcPts val="800"/>
              </a:spcBef>
              <a:spcAft>
                <a:spcPts val="0"/>
              </a:spcAft>
              <a:buClr>
                <a:schemeClr val="dk1"/>
              </a:buClr>
              <a:buSzPts val="1800"/>
              <a:buChar char="•"/>
              <a:defRPr sz="1800"/>
            </a:lvl5pPr>
            <a:lvl6pPr indent="-342900" lvl="5" marL="2743200" algn="l">
              <a:lnSpc>
                <a:spcPct val="100000"/>
              </a:lnSpc>
              <a:spcBef>
                <a:spcPts val="800"/>
              </a:spcBef>
              <a:spcAft>
                <a:spcPts val="0"/>
              </a:spcAft>
              <a:buClr>
                <a:schemeClr val="dk1"/>
              </a:buClr>
              <a:buSzPts val="1800"/>
              <a:buChar char="•"/>
              <a:defRPr/>
            </a:lvl6pPr>
            <a:lvl7pPr indent="-342900" lvl="6" marL="3200400" algn="l">
              <a:lnSpc>
                <a:spcPct val="100000"/>
              </a:lnSpc>
              <a:spcBef>
                <a:spcPts val="800"/>
              </a:spcBef>
              <a:spcAft>
                <a:spcPts val="0"/>
              </a:spcAft>
              <a:buClr>
                <a:schemeClr val="dk1"/>
              </a:buClr>
              <a:buSzPts val="1800"/>
              <a:buChar char="•"/>
              <a:defRPr/>
            </a:lvl7pPr>
            <a:lvl8pPr indent="-342900" lvl="7" marL="3657600" algn="l">
              <a:lnSpc>
                <a:spcPct val="100000"/>
              </a:lnSpc>
              <a:spcBef>
                <a:spcPts val="800"/>
              </a:spcBef>
              <a:spcAft>
                <a:spcPts val="0"/>
              </a:spcAft>
              <a:buClr>
                <a:schemeClr val="dk1"/>
              </a:buClr>
              <a:buSzPts val="1800"/>
              <a:buChar char="•"/>
              <a:defRPr/>
            </a:lvl8pPr>
            <a:lvl9pPr indent="-342900" lvl="8" marL="4114800" algn="l">
              <a:lnSpc>
                <a:spcPct val="100000"/>
              </a:lnSpc>
              <a:spcBef>
                <a:spcPts val="8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Yellow">
  <p:cSld name="Text Content Yellow">
    <p:bg>
      <p:bgPr>
        <a:solidFill>
          <a:schemeClr val="accent1"/>
        </a:solidFill>
      </p:bgPr>
    </p:bg>
    <p:spTree>
      <p:nvGrpSpPr>
        <p:cNvPr id="296" name="Shape 296"/>
        <p:cNvGrpSpPr/>
        <p:nvPr/>
      </p:nvGrpSpPr>
      <p:grpSpPr>
        <a:xfrm>
          <a:off x="0" y="0"/>
          <a:ext cx="0" cy="0"/>
          <a:chOff x="0" y="0"/>
          <a:chExt cx="0" cy="0"/>
        </a:xfrm>
      </p:grpSpPr>
      <p:sp>
        <p:nvSpPr>
          <p:cNvPr id="297" name="Google Shape;297;p39"/>
          <p:cNvSpPr txBox="1"/>
          <p:nvPr>
            <p:ph type="title"/>
          </p:nvPr>
        </p:nvSpPr>
        <p:spPr>
          <a:xfrm>
            <a:off x="407987" y="404813"/>
            <a:ext cx="11376026" cy="107997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8" name="Google Shape;298;p39"/>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9" name="Google Shape;299;p39"/>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0" name="Google Shape;300;p39"/>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301" name="Google Shape;301;p39"/>
          <p:cNvSpPr txBox="1"/>
          <p:nvPr>
            <p:ph idx="1" type="body"/>
          </p:nvPr>
        </p:nvSpPr>
        <p:spPr>
          <a:xfrm>
            <a:off x="1055688" y="2205039"/>
            <a:ext cx="10080625" cy="36718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2800"/>
              <a:buFont typeface="Arial"/>
              <a:buNone/>
              <a:defRPr sz="2800"/>
            </a:lvl1pPr>
            <a:lvl2pPr indent="-355600" lvl="1" marL="914400" algn="l">
              <a:lnSpc>
                <a:spcPct val="100000"/>
              </a:lnSpc>
              <a:spcBef>
                <a:spcPts val="800"/>
              </a:spcBef>
              <a:spcAft>
                <a:spcPts val="0"/>
              </a:spcAft>
              <a:buClr>
                <a:schemeClr val="dk1"/>
              </a:buClr>
              <a:buSzPts val="2000"/>
              <a:buChar char="•"/>
              <a:defRPr sz="2000"/>
            </a:lvl2pPr>
            <a:lvl3pPr indent="-342900" lvl="2" marL="1371600" algn="l">
              <a:lnSpc>
                <a:spcPct val="100000"/>
              </a:lnSpc>
              <a:spcBef>
                <a:spcPts val="800"/>
              </a:spcBef>
              <a:spcAft>
                <a:spcPts val="0"/>
              </a:spcAft>
              <a:buClr>
                <a:schemeClr val="dk1"/>
              </a:buClr>
              <a:buSzPts val="1800"/>
              <a:buChar char="•"/>
              <a:defRPr sz="1800"/>
            </a:lvl3pPr>
            <a:lvl4pPr indent="-342900" lvl="3" marL="1828800" algn="l">
              <a:lnSpc>
                <a:spcPct val="100000"/>
              </a:lnSpc>
              <a:spcBef>
                <a:spcPts val="800"/>
              </a:spcBef>
              <a:spcAft>
                <a:spcPts val="0"/>
              </a:spcAft>
              <a:buClr>
                <a:schemeClr val="dk1"/>
              </a:buClr>
              <a:buSzPts val="1800"/>
              <a:buChar char="•"/>
              <a:defRPr sz="1800"/>
            </a:lvl4pPr>
            <a:lvl5pPr indent="-342900" lvl="4" marL="2286000" algn="l">
              <a:lnSpc>
                <a:spcPct val="100000"/>
              </a:lnSpc>
              <a:spcBef>
                <a:spcPts val="800"/>
              </a:spcBef>
              <a:spcAft>
                <a:spcPts val="0"/>
              </a:spcAft>
              <a:buClr>
                <a:schemeClr val="dk1"/>
              </a:buClr>
              <a:buSzPts val="1800"/>
              <a:buChar char="•"/>
              <a:defRPr sz="1800"/>
            </a:lvl5pPr>
            <a:lvl6pPr indent="-342900" lvl="5" marL="2743200" algn="l">
              <a:lnSpc>
                <a:spcPct val="100000"/>
              </a:lnSpc>
              <a:spcBef>
                <a:spcPts val="800"/>
              </a:spcBef>
              <a:spcAft>
                <a:spcPts val="0"/>
              </a:spcAft>
              <a:buClr>
                <a:schemeClr val="dk1"/>
              </a:buClr>
              <a:buSzPts val="1800"/>
              <a:buChar char="•"/>
              <a:defRPr/>
            </a:lvl6pPr>
            <a:lvl7pPr indent="-342900" lvl="6" marL="3200400" algn="l">
              <a:lnSpc>
                <a:spcPct val="100000"/>
              </a:lnSpc>
              <a:spcBef>
                <a:spcPts val="800"/>
              </a:spcBef>
              <a:spcAft>
                <a:spcPts val="0"/>
              </a:spcAft>
              <a:buClr>
                <a:schemeClr val="dk1"/>
              </a:buClr>
              <a:buSzPts val="1800"/>
              <a:buChar char="•"/>
              <a:defRPr/>
            </a:lvl7pPr>
            <a:lvl8pPr indent="-342900" lvl="7" marL="3657600" algn="l">
              <a:lnSpc>
                <a:spcPct val="100000"/>
              </a:lnSpc>
              <a:spcBef>
                <a:spcPts val="800"/>
              </a:spcBef>
              <a:spcAft>
                <a:spcPts val="0"/>
              </a:spcAft>
              <a:buClr>
                <a:schemeClr val="dk1"/>
              </a:buClr>
              <a:buSzPts val="1800"/>
              <a:buChar char="•"/>
              <a:defRPr/>
            </a:lvl8pPr>
            <a:lvl9pPr indent="-342900" lvl="8" marL="4114800" algn="l">
              <a:lnSpc>
                <a:spcPct val="100000"/>
              </a:lnSpc>
              <a:spcBef>
                <a:spcPts val="8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Blue" showMasterSp="0">
  <p:cSld name="Title Slide Blue">
    <p:bg>
      <p:bgPr>
        <a:solidFill>
          <a:schemeClr val="accent3"/>
        </a:solidFill>
      </p:bgPr>
    </p:bg>
    <p:spTree>
      <p:nvGrpSpPr>
        <p:cNvPr id="34" name="Shape 34"/>
        <p:cNvGrpSpPr/>
        <p:nvPr/>
      </p:nvGrpSpPr>
      <p:grpSpPr>
        <a:xfrm>
          <a:off x="0" y="0"/>
          <a:ext cx="0" cy="0"/>
          <a:chOff x="0" y="0"/>
          <a:chExt cx="0" cy="0"/>
        </a:xfrm>
      </p:grpSpPr>
      <p:sp>
        <p:nvSpPr>
          <p:cNvPr id="35" name="Google Shape;35;p15"/>
          <p:cNvSpPr txBox="1"/>
          <p:nvPr>
            <p:ph type="ctrTitle"/>
          </p:nvPr>
        </p:nvSpPr>
        <p:spPr>
          <a:xfrm>
            <a:off x="407988" y="2936557"/>
            <a:ext cx="9792468" cy="492443"/>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5"/>
          <p:cNvSpPr txBox="1"/>
          <p:nvPr>
            <p:ph idx="1" type="subTitle"/>
          </p:nvPr>
        </p:nvSpPr>
        <p:spPr>
          <a:xfrm>
            <a:off x="407988" y="3429000"/>
            <a:ext cx="9792468" cy="492443"/>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latin typeface="Arial"/>
                <a:ea typeface="Arial"/>
                <a:cs typeface="Arial"/>
                <a:sym typeface="Arial"/>
              </a:defRPr>
            </a:lvl1pPr>
            <a:lvl2pPr lvl="1" algn="ctr">
              <a:lnSpc>
                <a:spcPct val="100000"/>
              </a:lnSpc>
              <a:spcBef>
                <a:spcPts val="800"/>
              </a:spcBef>
              <a:spcAft>
                <a:spcPts val="0"/>
              </a:spcAft>
              <a:buClr>
                <a:schemeClr val="dk1"/>
              </a:buClr>
              <a:buSzPts val="2000"/>
              <a:buNone/>
              <a:defRPr sz="2000"/>
            </a:lvl2pPr>
            <a:lvl3pPr lvl="2" algn="ctr">
              <a:lnSpc>
                <a:spcPct val="100000"/>
              </a:lnSpc>
              <a:spcBef>
                <a:spcPts val="800"/>
              </a:spcBef>
              <a:spcAft>
                <a:spcPts val="0"/>
              </a:spcAft>
              <a:buClr>
                <a:schemeClr val="dk1"/>
              </a:buClr>
              <a:buSzPts val="1800"/>
              <a:buNone/>
              <a:defRPr sz="1800"/>
            </a:lvl3pPr>
            <a:lvl4pPr lvl="3" algn="ctr">
              <a:lnSpc>
                <a:spcPct val="100000"/>
              </a:lnSpc>
              <a:spcBef>
                <a:spcPts val="800"/>
              </a:spcBef>
              <a:spcAft>
                <a:spcPts val="0"/>
              </a:spcAft>
              <a:buClr>
                <a:schemeClr val="dk1"/>
              </a:buClr>
              <a:buSzPts val="1600"/>
              <a:buNone/>
              <a:defRPr sz="1600"/>
            </a:lvl4pPr>
            <a:lvl5pPr lvl="4" algn="ctr">
              <a:lnSpc>
                <a:spcPct val="100000"/>
              </a:lnSpc>
              <a:spcBef>
                <a:spcPts val="800"/>
              </a:spcBef>
              <a:spcAft>
                <a:spcPts val="0"/>
              </a:spcAft>
              <a:buClr>
                <a:schemeClr val="dk1"/>
              </a:buClr>
              <a:buSzPts val="1600"/>
              <a:buNone/>
              <a:defRPr sz="1600"/>
            </a:lvl5pPr>
            <a:lvl6pPr lvl="5" algn="ctr">
              <a:lnSpc>
                <a:spcPct val="100000"/>
              </a:lnSpc>
              <a:spcBef>
                <a:spcPts val="800"/>
              </a:spcBef>
              <a:spcAft>
                <a:spcPts val="0"/>
              </a:spcAft>
              <a:buClr>
                <a:schemeClr val="dk1"/>
              </a:buClr>
              <a:buSzPts val="1600"/>
              <a:buNone/>
              <a:defRPr sz="1600"/>
            </a:lvl6pPr>
            <a:lvl7pPr lvl="6" algn="ctr">
              <a:lnSpc>
                <a:spcPct val="100000"/>
              </a:lnSpc>
              <a:spcBef>
                <a:spcPts val="800"/>
              </a:spcBef>
              <a:spcAft>
                <a:spcPts val="0"/>
              </a:spcAft>
              <a:buClr>
                <a:schemeClr val="dk1"/>
              </a:buClr>
              <a:buSzPts val="1600"/>
              <a:buNone/>
              <a:defRPr sz="1600"/>
            </a:lvl7pPr>
            <a:lvl8pPr lvl="7" algn="ctr">
              <a:lnSpc>
                <a:spcPct val="100000"/>
              </a:lnSpc>
              <a:spcBef>
                <a:spcPts val="800"/>
              </a:spcBef>
              <a:spcAft>
                <a:spcPts val="0"/>
              </a:spcAft>
              <a:buClr>
                <a:schemeClr val="dk1"/>
              </a:buClr>
              <a:buSzPts val="1600"/>
              <a:buNone/>
              <a:defRPr sz="1600"/>
            </a:lvl8pPr>
            <a:lvl9pPr lvl="8" algn="ctr">
              <a:lnSpc>
                <a:spcPct val="100000"/>
              </a:lnSpc>
              <a:spcBef>
                <a:spcPts val="800"/>
              </a:spcBef>
              <a:spcAft>
                <a:spcPts val="0"/>
              </a:spcAft>
              <a:buClr>
                <a:schemeClr val="dk1"/>
              </a:buClr>
              <a:buSzPts val="1600"/>
              <a:buNone/>
              <a:defRPr sz="1600"/>
            </a:lvl9pPr>
          </a:lstStyle>
          <a:p/>
        </p:txBody>
      </p:sp>
      <p:sp>
        <p:nvSpPr>
          <p:cNvPr id="37" name="Google Shape;37;p15"/>
          <p:cNvSpPr/>
          <p:nvPr/>
        </p:nvSpPr>
        <p:spPr>
          <a:xfrm>
            <a:off x="407988" y="432000"/>
            <a:ext cx="2650987" cy="576000"/>
          </a:xfrm>
          <a:custGeom>
            <a:rect b="b" l="l" r="r" t="t"/>
            <a:pathLst>
              <a:path extrusionOk="0" h="996" w="4584">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38" name="Google Shape;38;p15"/>
          <p:cNvCxnSpPr/>
          <p:nvPr/>
        </p:nvCxnSpPr>
        <p:spPr>
          <a:xfrm>
            <a:off x="407368" y="2674624"/>
            <a:ext cx="396000" cy="0"/>
          </a:xfrm>
          <a:prstGeom prst="straightConnector1">
            <a:avLst/>
          </a:prstGeom>
          <a:noFill/>
          <a:ln cap="flat" cmpd="sng" w="28575">
            <a:solidFill>
              <a:schemeClr val="dk1"/>
            </a:solidFill>
            <a:prstDash val="solid"/>
            <a:miter lim="800000"/>
            <a:headEnd len="sm" w="sm" type="none"/>
            <a:tailEnd len="sm" w="sm" type="none"/>
          </a:ln>
        </p:spPr>
      </p:cxnSp>
      <p:sp>
        <p:nvSpPr>
          <p:cNvPr id="39" name="Google Shape;39;p15"/>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15"/>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5"/>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42" name="Google Shape;42;p15"/>
          <p:cNvSpPr txBox="1"/>
          <p:nvPr>
            <p:ph idx="2" type="body"/>
          </p:nvPr>
        </p:nvSpPr>
        <p:spPr>
          <a:xfrm>
            <a:off x="407989" y="4869160"/>
            <a:ext cx="9792468" cy="276999"/>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dk1"/>
              </a:buClr>
              <a:buSzPts val="1800"/>
              <a:buFont typeface="Arial"/>
              <a:buNone/>
              <a:defRPr sz="1800"/>
            </a:lvl1pPr>
            <a:lvl2pPr indent="-228600" lvl="1" marL="914400" algn="l">
              <a:lnSpc>
                <a:spcPct val="100000"/>
              </a:lnSpc>
              <a:spcBef>
                <a:spcPts val="0"/>
              </a:spcBef>
              <a:spcAft>
                <a:spcPts val="0"/>
              </a:spcAft>
              <a:buClr>
                <a:schemeClr val="dk1"/>
              </a:buClr>
              <a:buSzPts val="1800"/>
              <a:buFont typeface="Arial"/>
              <a:buNone/>
              <a:defRPr sz="1800"/>
            </a:lvl2pPr>
            <a:lvl3pPr indent="-228600" lvl="2" marL="1371600" algn="l">
              <a:lnSpc>
                <a:spcPct val="100000"/>
              </a:lnSpc>
              <a:spcBef>
                <a:spcPts val="0"/>
              </a:spcBef>
              <a:spcAft>
                <a:spcPts val="0"/>
              </a:spcAft>
              <a:buClr>
                <a:schemeClr val="dk1"/>
              </a:buClr>
              <a:buSzPts val="1800"/>
              <a:buFont typeface="Arial"/>
              <a:buNone/>
              <a:defRPr sz="1800"/>
            </a:lvl3pPr>
            <a:lvl4pPr indent="-228600" lvl="3" marL="1828800" algn="l">
              <a:lnSpc>
                <a:spcPct val="100000"/>
              </a:lnSpc>
              <a:spcBef>
                <a:spcPts val="0"/>
              </a:spcBef>
              <a:spcAft>
                <a:spcPts val="0"/>
              </a:spcAft>
              <a:buClr>
                <a:schemeClr val="dk1"/>
              </a:buClr>
              <a:buSzPts val="1800"/>
              <a:buFont typeface="Arial"/>
              <a:buNone/>
              <a:defRPr sz="1800"/>
            </a:lvl4pPr>
            <a:lvl5pPr indent="-228600" lvl="4" marL="2286000" algn="l">
              <a:lnSpc>
                <a:spcPct val="100000"/>
              </a:lnSpc>
              <a:spcBef>
                <a:spcPts val="0"/>
              </a:spcBef>
              <a:spcAft>
                <a:spcPts val="0"/>
              </a:spcAft>
              <a:buClr>
                <a:schemeClr val="dk1"/>
              </a:buClr>
              <a:buSzPts val="1800"/>
              <a:buFont typeface="Arial"/>
              <a:buNone/>
              <a:defRPr sz="1800"/>
            </a:lvl5pPr>
            <a:lvl6pPr indent="-228600" lvl="5" marL="2743200" algn="l">
              <a:lnSpc>
                <a:spcPct val="100000"/>
              </a:lnSpc>
              <a:spcBef>
                <a:spcPts val="0"/>
              </a:spcBef>
              <a:spcAft>
                <a:spcPts val="0"/>
              </a:spcAft>
              <a:buClr>
                <a:schemeClr val="dk1"/>
              </a:buClr>
              <a:buSzPts val="1800"/>
              <a:buFont typeface="Arial"/>
              <a:buNone/>
              <a:defRPr sz="1800"/>
            </a:lvl6pPr>
            <a:lvl7pPr indent="-228600" lvl="6" marL="3200400" algn="l">
              <a:lnSpc>
                <a:spcPct val="100000"/>
              </a:lnSpc>
              <a:spcBef>
                <a:spcPts val="0"/>
              </a:spcBef>
              <a:spcAft>
                <a:spcPts val="0"/>
              </a:spcAft>
              <a:buClr>
                <a:schemeClr val="dk1"/>
              </a:buClr>
              <a:buSzPts val="1800"/>
              <a:buFont typeface="Arial"/>
              <a:buNone/>
              <a:defRPr sz="1800"/>
            </a:lvl7pPr>
            <a:lvl8pPr indent="-228600" lvl="7" marL="3657600" algn="l">
              <a:lnSpc>
                <a:spcPct val="100000"/>
              </a:lnSpc>
              <a:spcBef>
                <a:spcPts val="0"/>
              </a:spcBef>
              <a:spcAft>
                <a:spcPts val="0"/>
              </a:spcAft>
              <a:buClr>
                <a:schemeClr val="dk1"/>
              </a:buClr>
              <a:buSzPts val="1800"/>
              <a:buFont typeface="Arial"/>
              <a:buNone/>
              <a:defRPr sz="1800"/>
            </a:lvl8pPr>
            <a:lvl9pPr indent="-228600" lvl="8" marL="4114800" algn="l">
              <a:lnSpc>
                <a:spcPct val="100000"/>
              </a:lnSpc>
              <a:spcBef>
                <a:spcPts val="0"/>
              </a:spcBef>
              <a:spcAft>
                <a:spcPts val="0"/>
              </a:spcAft>
              <a:buClr>
                <a:schemeClr val="dk1"/>
              </a:buClr>
              <a:buSzPts val="1800"/>
              <a:buFont typeface="Arial"/>
              <a:buNone/>
              <a:defRPr sz="18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and Content" type="obj">
  <p:cSld name="OBJECT">
    <p:spTree>
      <p:nvGrpSpPr>
        <p:cNvPr id="302" name="Shape 302"/>
        <p:cNvGrpSpPr/>
        <p:nvPr/>
      </p:nvGrpSpPr>
      <p:grpSpPr>
        <a:xfrm>
          <a:off x="0" y="0"/>
          <a:ext cx="0" cy="0"/>
          <a:chOff x="0" y="0"/>
          <a:chExt cx="0" cy="0"/>
        </a:xfrm>
      </p:grpSpPr>
      <p:sp>
        <p:nvSpPr>
          <p:cNvPr id="303" name="Google Shape;303;p40"/>
          <p:cNvSpPr txBox="1"/>
          <p:nvPr>
            <p:ph type="title"/>
          </p:nvPr>
        </p:nvSpPr>
        <p:spPr>
          <a:xfrm>
            <a:off x="407987" y="404813"/>
            <a:ext cx="11376026" cy="107997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4" name="Google Shape;304;p40"/>
          <p:cNvSpPr txBox="1"/>
          <p:nvPr>
            <p:ph idx="1" type="body"/>
          </p:nvPr>
        </p:nvSpPr>
        <p:spPr>
          <a:xfrm>
            <a:off x="1055688" y="2205037"/>
            <a:ext cx="10080625" cy="3671887"/>
          </a:xfrm>
          <a:prstGeom prst="rect">
            <a:avLst/>
          </a:prstGeom>
          <a:noFill/>
          <a:ln>
            <a:noFill/>
          </a:ln>
        </p:spPr>
        <p:txBody>
          <a:bodyPr anchorCtr="0" anchor="t" bIns="0" lIns="0" spcFirstLastPara="1" rIns="0" wrap="square" tIns="0">
            <a:noAutofit/>
          </a:bodyPr>
          <a:lstStyle>
            <a:lvl1pPr indent="-355600" lvl="0" marL="457200" algn="l">
              <a:lnSpc>
                <a:spcPct val="100000"/>
              </a:lnSpc>
              <a:spcBef>
                <a:spcPts val="800"/>
              </a:spcBef>
              <a:spcAft>
                <a:spcPts val="0"/>
              </a:spcAft>
              <a:buClr>
                <a:schemeClr val="dk1"/>
              </a:buClr>
              <a:buSzPts val="2000"/>
              <a:buFont typeface="Arial"/>
              <a:buChar char="•"/>
              <a:defRPr/>
            </a:lvl1pPr>
            <a:lvl2pPr indent="-355600" lvl="1" marL="914400" algn="l">
              <a:lnSpc>
                <a:spcPct val="100000"/>
              </a:lnSpc>
              <a:spcBef>
                <a:spcPts val="800"/>
              </a:spcBef>
              <a:spcAft>
                <a:spcPts val="0"/>
              </a:spcAft>
              <a:buClr>
                <a:schemeClr val="dk1"/>
              </a:buClr>
              <a:buSzPts val="2000"/>
              <a:buChar char="•"/>
              <a:defRPr/>
            </a:lvl2pPr>
            <a:lvl3pPr indent="-342900" lvl="2" marL="1371600" algn="l">
              <a:lnSpc>
                <a:spcPct val="100000"/>
              </a:lnSpc>
              <a:spcBef>
                <a:spcPts val="800"/>
              </a:spcBef>
              <a:spcAft>
                <a:spcPts val="0"/>
              </a:spcAft>
              <a:buClr>
                <a:schemeClr val="dk1"/>
              </a:buClr>
              <a:buSzPts val="1800"/>
              <a:buChar char="•"/>
              <a:defRPr/>
            </a:lvl3pPr>
            <a:lvl4pPr indent="-342900" lvl="3" marL="1828800" algn="l">
              <a:lnSpc>
                <a:spcPct val="100000"/>
              </a:lnSpc>
              <a:spcBef>
                <a:spcPts val="800"/>
              </a:spcBef>
              <a:spcAft>
                <a:spcPts val="0"/>
              </a:spcAft>
              <a:buClr>
                <a:schemeClr val="dk1"/>
              </a:buClr>
              <a:buSzPts val="1800"/>
              <a:buChar char="•"/>
              <a:defRPr/>
            </a:lvl4pPr>
            <a:lvl5pPr indent="-342900" lvl="4" marL="2286000" algn="l">
              <a:lnSpc>
                <a:spcPct val="100000"/>
              </a:lnSpc>
              <a:spcBef>
                <a:spcPts val="800"/>
              </a:spcBef>
              <a:spcAft>
                <a:spcPts val="0"/>
              </a:spcAft>
              <a:buClr>
                <a:schemeClr val="dk1"/>
              </a:buClr>
              <a:buSzPts val="1800"/>
              <a:buChar char="•"/>
              <a:defRPr/>
            </a:lvl5pPr>
            <a:lvl6pPr indent="-342900" lvl="5" marL="2743200" algn="l">
              <a:lnSpc>
                <a:spcPct val="100000"/>
              </a:lnSpc>
              <a:spcBef>
                <a:spcPts val="800"/>
              </a:spcBef>
              <a:spcAft>
                <a:spcPts val="0"/>
              </a:spcAft>
              <a:buClr>
                <a:schemeClr val="dk1"/>
              </a:buClr>
              <a:buSzPts val="1800"/>
              <a:buChar char="•"/>
              <a:defRPr/>
            </a:lvl6pPr>
            <a:lvl7pPr indent="-342900" lvl="6" marL="3200400" algn="l">
              <a:lnSpc>
                <a:spcPct val="100000"/>
              </a:lnSpc>
              <a:spcBef>
                <a:spcPts val="800"/>
              </a:spcBef>
              <a:spcAft>
                <a:spcPts val="0"/>
              </a:spcAft>
              <a:buClr>
                <a:schemeClr val="dk1"/>
              </a:buClr>
              <a:buSzPts val="1800"/>
              <a:buChar char="•"/>
              <a:defRPr/>
            </a:lvl7pPr>
            <a:lvl8pPr indent="-342900" lvl="7" marL="3657600" algn="l">
              <a:lnSpc>
                <a:spcPct val="100000"/>
              </a:lnSpc>
              <a:spcBef>
                <a:spcPts val="800"/>
              </a:spcBef>
              <a:spcAft>
                <a:spcPts val="0"/>
              </a:spcAft>
              <a:buClr>
                <a:schemeClr val="dk1"/>
              </a:buClr>
              <a:buSzPts val="1800"/>
              <a:buChar char="•"/>
              <a:defRPr/>
            </a:lvl8pPr>
            <a:lvl9pPr indent="-342900" lvl="8" marL="4114800" algn="l">
              <a:lnSpc>
                <a:spcPct val="100000"/>
              </a:lnSpc>
              <a:spcBef>
                <a:spcPts val="800"/>
              </a:spcBef>
              <a:spcAft>
                <a:spcPts val="0"/>
              </a:spcAft>
              <a:buClr>
                <a:schemeClr val="dk1"/>
              </a:buClr>
              <a:buSzPts val="1800"/>
              <a:buChar char="•"/>
              <a:defRPr/>
            </a:lvl9pPr>
          </a:lstStyle>
          <a:p/>
        </p:txBody>
      </p:sp>
      <p:sp>
        <p:nvSpPr>
          <p:cNvPr id="305" name="Google Shape;305;p40"/>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6" name="Google Shape;306;p40"/>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7" name="Google Shape;307;p40"/>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and Content Black" showMasterSp="0">
  <p:cSld name="Bullets and Content Black">
    <p:bg>
      <p:bgPr>
        <a:solidFill>
          <a:schemeClr val="dk1"/>
        </a:solidFill>
      </p:bgPr>
    </p:bg>
    <p:spTree>
      <p:nvGrpSpPr>
        <p:cNvPr id="308" name="Shape 308"/>
        <p:cNvGrpSpPr/>
        <p:nvPr/>
      </p:nvGrpSpPr>
      <p:grpSpPr>
        <a:xfrm>
          <a:off x="0" y="0"/>
          <a:ext cx="0" cy="0"/>
          <a:chOff x="0" y="0"/>
          <a:chExt cx="0" cy="0"/>
        </a:xfrm>
      </p:grpSpPr>
      <p:sp>
        <p:nvSpPr>
          <p:cNvPr id="309" name="Google Shape;309;p41"/>
          <p:cNvSpPr txBox="1"/>
          <p:nvPr>
            <p:ph type="title"/>
          </p:nvPr>
        </p:nvSpPr>
        <p:spPr>
          <a:xfrm>
            <a:off x="407987" y="404813"/>
            <a:ext cx="11376026" cy="107997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3000"/>
              <a:buFont typeface="Arial"/>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0" name="Google Shape;310;p41"/>
          <p:cNvSpPr txBox="1"/>
          <p:nvPr>
            <p:ph idx="1" type="body"/>
          </p:nvPr>
        </p:nvSpPr>
        <p:spPr>
          <a:xfrm>
            <a:off x="1055688" y="2205037"/>
            <a:ext cx="10080625" cy="3671887"/>
          </a:xfrm>
          <a:prstGeom prst="rect">
            <a:avLst/>
          </a:prstGeom>
          <a:noFill/>
          <a:ln>
            <a:noFill/>
          </a:ln>
        </p:spPr>
        <p:txBody>
          <a:bodyPr anchorCtr="0" anchor="t" bIns="0" lIns="0" spcFirstLastPara="1" rIns="0" wrap="square" tIns="0">
            <a:noAutofit/>
          </a:bodyPr>
          <a:lstStyle>
            <a:lvl1pPr indent="-355600" lvl="0" marL="457200" algn="l">
              <a:lnSpc>
                <a:spcPct val="100000"/>
              </a:lnSpc>
              <a:spcBef>
                <a:spcPts val="800"/>
              </a:spcBef>
              <a:spcAft>
                <a:spcPts val="0"/>
              </a:spcAft>
              <a:buClr>
                <a:schemeClr val="lt1"/>
              </a:buClr>
              <a:buSzPts val="2000"/>
              <a:buFont typeface="Arial"/>
              <a:buChar char="•"/>
              <a:defRPr>
                <a:solidFill>
                  <a:schemeClr val="lt1"/>
                </a:solidFill>
              </a:defRPr>
            </a:lvl1pPr>
            <a:lvl2pPr indent="-355600" lvl="1" marL="914400" algn="l">
              <a:lnSpc>
                <a:spcPct val="100000"/>
              </a:lnSpc>
              <a:spcBef>
                <a:spcPts val="800"/>
              </a:spcBef>
              <a:spcAft>
                <a:spcPts val="0"/>
              </a:spcAft>
              <a:buClr>
                <a:schemeClr val="lt1"/>
              </a:buClr>
              <a:buSzPts val="2000"/>
              <a:buChar char="•"/>
              <a:defRPr>
                <a:solidFill>
                  <a:schemeClr val="lt1"/>
                </a:solidFill>
              </a:defRPr>
            </a:lvl2pPr>
            <a:lvl3pPr indent="-342900" lvl="2" marL="1371600" algn="l">
              <a:lnSpc>
                <a:spcPct val="100000"/>
              </a:lnSpc>
              <a:spcBef>
                <a:spcPts val="800"/>
              </a:spcBef>
              <a:spcAft>
                <a:spcPts val="0"/>
              </a:spcAft>
              <a:buClr>
                <a:schemeClr val="lt1"/>
              </a:buClr>
              <a:buSzPts val="1800"/>
              <a:buChar char="•"/>
              <a:defRPr>
                <a:solidFill>
                  <a:schemeClr val="lt1"/>
                </a:solidFill>
              </a:defRPr>
            </a:lvl3pPr>
            <a:lvl4pPr indent="-342900" lvl="3" marL="1828800" algn="l">
              <a:lnSpc>
                <a:spcPct val="100000"/>
              </a:lnSpc>
              <a:spcBef>
                <a:spcPts val="800"/>
              </a:spcBef>
              <a:spcAft>
                <a:spcPts val="0"/>
              </a:spcAft>
              <a:buClr>
                <a:schemeClr val="lt1"/>
              </a:buClr>
              <a:buSzPts val="1800"/>
              <a:buChar char="•"/>
              <a:defRPr>
                <a:solidFill>
                  <a:schemeClr val="lt1"/>
                </a:solidFill>
              </a:defRPr>
            </a:lvl4pPr>
            <a:lvl5pPr indent="-342900" lvl="4" marL="2286000" algn="l">
              <a:lnSpc>
                <a:spcPct val="100000"/>
              </a:lnSpc>
              <a:spcBef>
                <a:spcPts val="800"/>
              </a:spcBef>
              <a:spcAft>
                <a:spcPts val="0"/>
              </a:spcAft>
              <a:buClr>
                <a:schemeClr val="lt1"/>
              </a:buClr>
              <a:buSzPts val="1800"/>
              <a:buChar char="•"/>
              <a:defRPr>
                <a:solidFill>
                  <a:schemeClr val="lt1"/>
                </a:solidFill>
              </a:defRPr>
            </a:lvl5pPr>
            <a:lvl6pPr indent="-342900" lvl="5" marL="2743200" algn="l">
              <a:lnSpc>
                <a:spcPct val="100000"/>
              </a:lnSpc>
              <a:spcBef>
                <a:spcPts val="800"/>
              </a:spcBef>
              <a:spcAft>
                <a:spcPts val="0"/>
              </a:spcAft>
              <a:buClr>
                <a:schemeClr val="lt1"/>
              </a:buClr>
              <a:buSzPts val="1800"/>
              <a:buChar char="•"/>
              <a:defRPr>
                <a:solidFill>
                  <a:schemeClr val="lt1"/>
                </a:solidFill>
              </a:defRPr>
            </a:lvl6pPr>
            <a:lvl7pPr indent="-342900" lvl="6" marL="3200400" algn="l">
              <a:lnSpc>
                <a:spcPct val="100000"/>
              </a:lnSpc>
              <a:spcBef>
                <a:spcPts val="800"/>
              </a:spcBef>
              <a:spcAft>
                <a:spcPts val="0"/>
              </a:spcAft>
              <a:buClr>
                <a:schemeClr val="lt1"/>
              </a:buClr>
              <a:buSzPts val="1800"/>
              <a:buChar char="•"/>
              <a:defRPr>
                <a:solidFill>
                  <a:schemeClr val="lt1"/>
                </a:solidFill>
              </a:defRPr>
            </a:lvl7pPr>
            <a:lvl8pPr indent="-342900" lvl="7" marL="3657600" algn="l">
              <a:lnSpc>
                <a:spcPct val="100000"/>
              </a:lnSpc>
              <a:spcBef>
                <a:spcPts val="800"/>
              </a:spcBef>
              <a:spcAft>
                <a:spcPts val="0"/>
              </a:spcAft>
              <a:buClr>
                <a:schemeClr val="lt1"/>
              </a:buClr>
              <a:buSzPts val="1800"/>
              <a:buChar char="•"/>
              <a:defRPr>
                <a:solidFill>
                  <a:schemeClr val="lt1"/>
                </a:solidFill>
              </a:defRPr>
            </a:lvl8pPr>
            <a:lvl9pPr indent="-342900" lvl="8" marL="4114800" algn="l">
              <a:lnSpc>
                <a:spcPct val="100000"/>
              </a:lnSpc>
              <a:spcBef>
                <a:spcPts val="800"/>
              </a:spcBef>
              <a:spcAft>
                <a:spcPts val="0"/>
              </a:spcAft>
              <a:buClr>
                <a:schemeClr val="lt1"/>
              </a:buClr>
              <a:buSzPts val="1800"/>
              <a:buChar char="•"/>
              <a:defRPr>
                <a:solidFill>
                  <a:schemeClr val="lt1"/>
                </a:solidFill>
              </a:defRPr>
            </a:lvl9pPr>
          </a:lstStyle>
          <a:p/>
        </p:txBody>
      </p:sp>
      <p:sp>
        <p:nvSpPr>
          <p:cNvPr id="311" name="Google Shape;311;p41"/>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2" name="Google Shape;312;p41"/>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3" name="Google Shape;313;p41"/>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314" name="Google Shape;314;p41"/>
          <p:cNvSpPr/>
          <p:nvPr/>
        </p:nvSpPr>
        <p:spPr>
          <a:xfrm>
            <a:off x="407988" y="6165304"/>
            <a:ext cx="385958" cy="288000"/>
          </a:xfrm>
          <a:custGeom>
            <a:rect b="b" l="l" r="r" t="t"/>
            <a:pathLst>
              <a:path extrusionOk="0" h="1176" w="15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and Content Blue">
  <p:cSld name="Bullets and Content Blue">
    <p:bg>
      <p:bgPr>
        <a:solidFill>
          <a:schemeClr val="accent3"/>
        </a:solidFill>
      </p:bgPr>
    </p:bg>
    <p:spTree>
      <p:nvGrpSpPr>
        <p:cNvPr id="315" name="Shape 315"/>
        <p:cNvGrpSpPr/>
        <p:nvPr/>
      </p:nvGrpSpPr>
      <p:grpSpPr>
        <a:xfrm>
          <a:off x="0" y="0"/>
          <a:ext cx="0" cy="0"/>
          <a:chOff x="0" y="0"/>
          <a:chExt cx="0" cy="0"/>
        </a:xfrm>
      </p:grpSpPr>
      <p:sp>
        <p:nvSpPr>
          <p:cNvPr id="316" name="Google Shape;316;p42"/>
          <p:cNvSpPr txBox="1"/>
          <p:nvPr>
            <p:ph type="title"/>
          </p:nvPr>
        </p:nvSpPr>
        <p:spPr>
          <a:xfrm>
            <a:off x="407987" y="404813"/>
            <a:ext cx="11376026" cy="107997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7" name="Google Shape;317;p42"/>
          <p:cNvSpPr txBox="1"/>
          <p:nvPr>
            <p:ph idx="1" type="body"/>
          </p:nvPr>
        </p:nvSpPr>
        <p:spPr>
          <a:xfrm>
            <a:off x="1055688" y="2205037"/>
            <a:ext cx="10080625" cy="3671887"/>
          </a:xfrm>
          <a:prstGeom prst="rect">
            <a:avLst/>
          </a:prstGeom>
          <a:noFill/>
          <a:ln>
            <a:noFill/>
          </a:ln>
        </p:spPr>
        <p:txBody>
          <a:bodyPr anchorCtr="0" anchor="t" bIns="0" lIns="0" spcFirstLastPara="1" rIns="0" wrap="square" tIns="0">
            <a:noAutofit/>
          </a:bodyPr>
          <a:lstStyle>
            <a:lvl1pPr indent="-355600" lvl="0" marL="457200" algn="l">
              <a:lnSpc>
                <a:spcPct val="100000"/>
              </a:lnSpc>
              <a:spcBef>
                <a:spcPts val="800"/>
              </a:spcBef>
              <a:spcAft>
                <a:spcPts val="0"/>
              </a:spcAft>
              <a:buClr>
                <a:schemeClr val="dk1"/>
              </a:buClr>
              <a:buSzPts val="2000"/>
              <a:buFont typeface="Arial"/>
              <a:buChar char="•"/>
              <a:defRPr/>
            </a:lvl1pPr>
            <a:lvl2pPr indent="-355600" lvl="1" marL="914400" algn="l">
              <a:lnSpc>
                <a:spcPct val="100000"/>
              </a:lnSpc>
              <a:spcBef>
                <a:spcPts val="800"/>
              </a:spcBef>
              <a:spcAft>
                <a:spcPts val="0"/>
              </a:spcAft>
              <a:buClr>
                <a:schemeClr val="dk1"/>
              </a:buClr>
              <a:buSzPts val="2000"/>
              <a:buChar char="•"/>
              <a:defRPr/>
            </a:lvl2pPr>
            <a:lvl3pPr indent="-342900" lvl="2" marL="1371600" algn="l">
              <a:lnSpc>
                <a:spcPct val="100000"/>
              </a:lnSpc>
              <a:spcBef>
                <a:spcPts val="800"/>
              </a:spcBef>
              <a:spcAft>
                <a:spcPts val="0"/>
              </a:spcAft>
              <a:buClr>
                <a:schemeClr val="dk1"/>
              </a:buClr>
              <a:buSzPts val="1800"/>
              <a:buChar char="•"/>
              <a:defRPr/>
            </a:lvl3pPr>
            <a:lvl4pPr indent="-342900" lvl="3" marL="1828800" algn="l">
              <a:lnSpc>
                <a:spcPct val="100000"/>
              </a:lnSpc>
              <a:spcBef>
                <a:spcPts val="800"/>
              </a:spcBef>
              <a:spcAft>
                <a:spcPts val="0"/>
              </a:spcAft>
              <a:buClr>
                <a:schemeClr val="dk1"/>
              </a:buClr>
              <a:buSzPts val="1800"/>
              <a:buChar char="•"/>
              <a:defRPr/>
            </a:lvl4pPr>
            <a:lvl5pPr indent="-342900" lvl="4" marL="2286000" algn="l">
              <a:lnSpc>
                <a:spcPct val="100000"/>
              </a:lnSpc>
              <a:spcBef>
                <a:spcPts val="800"/>
              </a:spcBef>
              <a:spcAft>
                <a:spcPts val="0"/>
              </a:spcAft>
              <a:buClr>
                <a:schemeClr val="dk1"/>
              </a:buClr>
              <a:buSzPts val="1800"/>
              <a:buChar char="•"/>
              <a:defRPr/>
            </a:lvl5pPr>
            <a:lvl6pPr indent="-342900" lvl="5" marL="2743200" algn="l">
              <a:lnSpc>
                <a:spcPct val="100000"/>
              </a:lnSpc>
              <a:spcBef>
                <a:spcPts val="800"/>
              </a:spcBef>
              <a:spcAft>
                <a:spcPts val="0"/>
              </a:spcAft>
              <a:buClr>
                <a:schemeClr val="dk1"/>
              </a:buClr>
              <a:buSzPts val="1800"/>
              <a:buChar char="•"/>
              <a:defRPr/>
            </a:lvl6pPr>
            <a:lvl7pPr indent="-342900" lvl="6" marL="3200400" algn="l">
              <a:lnSpc>
                <a:spcPct val="100000"/>
              </a:lnSpc>
              <a:spcBef>
                <a:spcPts val="800"/>
              </a:spcBef>
              <a:spcAft>
                <a:spcPts val="0"/>
              </a:spcAft>
              <a:buClr>
                <a:schemeClr val="dk1"/>
              </a:buClr>
              <a:buSzPts val="1800"/>
              <a:buChar char="•"/>
              <a:defRPr/>
            </a:lvl7pPr>
            <a:lvl8pPr indent="-342900" lvl="7" marL="3657600" algn="l">
              <a:lnSpc>
                <a:spcPct val="100000"/>
              </a:lnSpc>
              <a:spcBef>
                <a:spcPts val="800"/>
              </a:spcBef>
              <a:spcAft>
                <a:spcPts val="0"/>
              </a:spcAft>
              <a:buClr>
                <a:schemeClr val="dk1"/>
              </a:buClr>
              <a:buSzPts val="1800"/>
              <a:buChar char="•"/>
              <a:defRPr/>
            </a:lvl8pPr>
            <a:lvl9pPr indent="-342900" lvl="8" marL="4114800" algn="l">
              <a:lnSpc>
                <a:spcPct val="100000"/>
              </a:lnSpc>
              <a:spcBef>
                <a:spcPts val="800"/>
              </a:spcBef>
              <a:spcAft>
                <a:spcPts val="0"/>
              </a:spcAft>
              <a:buClr>
                <a:schemeClr val="dk1"/>
              </a:buClr>
              <a:buSzPts val="1800"/>
              <a:buChar char="•"/>
              <a:defRPr/>
            </a:lvl9pPr>
          </a:lstStyle>
          <a:p/>
        </p:txBody>
      </p:sp>
      <p:sp>
        <p:nvSpPr>
          <p:cNvPr id="318" name="Google Shape;318;p42"/>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9" name="Google Shape;319;p42"/>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0" name="Google Shape;320;p42"/>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and Content Red">
  <p:cSld name="Bullets and Content Red">
    <p:bg>
      <p:bgPr>
        <a:solidFill>
          <a:schemeClr val="accent2"/>
        </a:solidFill>
      </p:bgPr>
    </p:bg>
    <p:spTree>
      <p:nvGrpSpPr>
        <p:cNvPr id="321" name="Shape 321"/>
        <p:cNvGrpSpPr/>
        <p:nvPr/>
      </p:nvGrpSpPr>
      <p:grpSpPr>
        <a:xfrm>
          <a:off x="0" y="0"/>
          <a:ext cx="0" cy="0"/>
          <a:chOff x="0" y="0"/>
          <a:chExt cx="0" cy="0"/>
        </a:xfrm>
      </p:grpSpPr>
      <p:sp>
        <p:nvSpPr>
          <p:cNvPr id="322" name="Google Shape;322;p43"/>
          <p:cNvSpPr txBox="1"/>
          <p:nvPr>
            <p:ph type="title"/>
          </p:nvPr>
        </p:nvSpPr>
        <p:spPr>
          <a:xfrm>
            <a:off x="407987" y="404813"/>
            <a:ext cx="11376026" cy="107997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3" name="Google Shape;323;p43"/>
          <p:cNvSpPr txBox="1"/>
          <p:nvPr>
            <p:ph idx="1" type="body"/>
          </p:nvPr>
        </p:nvSpPr>
        <p:spPr>
          <a:xfrm>
            <a:off x="1055688" y="2205037"/>
            <a:ext cx="10080625" cy="3671887"/>
          </a:xfrm>
          <a:prstGeom prst="rect">
            <a:avLst/>
          </a:prstGeom>
          <a:noFill/>
          <a:ln>
            <a:noFill/>
          </a:ln>
        </p:spPr>
        <p:txBody>
          <a:bodyPr anchorCtr="0" anchor="t" bIns="0" lIns="0" spcFirstLastPara="1" rIns="0" wrap="square" tIns="0">
            <a:noAutofit/>
          </a:bodyPr>
          <a:lstStyle>
            <a:lvl1pPr indent="-355600" lvl="0" marL="457200" algn="l">
              <a:lnSpc>
                <a:spcPct val="100000"/>
              </a:lnSpc>
              <a:spcBef>
                <a:spcPts val="800"/>
              </a:spcBef>
              <a:spcAft>
                <a:spcPts val="0"/>
              </a:spcAft>
              <a:buClr>
                <a:schemeClr val="dk1"/>
              </a:buClr>
              <a:buSzPts val="2000"/>
              <a:buFont typeface="Arial"/>
              <a:buChar char="•"/>
              <a:defRPr/>
            </a:lvl1pPr>
            <a:lvl2pPr indent="-355600" lvl="1" marL="914400" algn="l">
              <a:lnSpc>
                <a:spcPct val="100000"/>
              </a:lnSpc>
              <a:spcBef>
                <a:spcPts val="800"/>
              </a:spcBef>
              <a:spcAft>
                <a:spcPts val="0"/>
              </a:spcAft>
              <a:buClr>
                <a:schemeClr val="dk1"/>
              </a:buClr>
              <a:buSzPts val="2000"/>
              <a:buChar char="•"/>
              <a:defRPr/>
            </a:lvl2pPr>
            <a:lvl3pPr indent="-342900" lvl="2" marL="1371600" algn="l">
              <a:lnSpc>
                <a:spcPct val="100000"/>
              </a:lnSpc>
              <a:spcBef>
                <a:spcPts val="800"/>
              </a:spcBef>
              <a:spcAft>
                <a:spcPts val="0"/>
              </a:spcAft>
              <a:buClr>
                <a:schemeClr val="dk1"/>
              </a:buClr>
              <a:buSzPts val="1800"/>
              <a:buChar char="•"/>
              <a:defRPr/>
            </a:lvl3pPr>
            <a:lvl4pPr indent="-342900" lvl="3" marL="1828800" algn="l">
              <a:lnSpc>
                <a:spcPct val="100000"/>
              </a:lnSpc>
              <a:spcBef>
                <a:spcPts val="800"/>
              </a:spcBef>
              <a:spcAft>
                <a:spcPts val="0"/>
              </a:spcAft>
              <a:buClr>
                <a:schemeClr val="dk1"/>
              </a:buClr>
              <a:buSzPts val="1800"/>
              <a:buChar char="•"/>
              <a:defRPr/>
            </a:lvl4pPr>
            <a:lvl5pPr indent="-342900" lvl="4" marL="2286000" algn="l">
              <a:lnSpc>
                <a:spcPct val="100000"/>
              </a:lnSpc>
              <a:spcBef>
                <a:spcPts val="800"/>
              </a:spcBef>
              <a:spcAft>
                <a:spcPts val="0"/>
              </a:spcAft>
              <a:buClr>
                <a:schemeClr val="dk1"/>
              </a:buClr>
              <a:buSzPts val="1800"/>
              <a:buChar char="•"/>
              <a:defRPr/>
            </a:lvl5pPr>
            <a:lvl6pPr indent="-342900" lvl="5" marL="2743200" algn="l">
              <a:lnSpc>
                <a:spcPct val="100000"/>
              </a:lnSpc>
              <a:spcBef>
                <a:spcPts val="800"/>
              </a:spcBef>
              <a:spcAft>
                <a:spcPts val="0"/>
              </a:spcAft>
              <a:buClr>
                <a:schemeClr val="dk1"/>
              </a:buClr>
              <a:buSzPts val="1800"/>
              <a:buChar char="•"/>
              <a:defRPr/>
            </a:lvl6pPr>
            <a:lvl7pPr indent="-342900" lvl="6" marL="3200400" algn="l">
              <a:lnSpc>
                <a:spcPct val="100000"/>
              </a:lnSpc>
              <a:spcBef>
                <a:spcPts val="800"/>
              </a:spcBef>
              <a:spcAft>
                <a:spcPts val="0"/>
              </a:spcAft>
              <a:buClr>
                <a:schemeClr val="dk1"/>
              </a:buClr>
              <a:buSzPts val="1800"/>
              <a:buChar char="•"/>
              <a:defRPr/>
            </a:lvl7pPr>
            <a:lvl8pPr indent="-342900" lvl="7" marL="3657600" algn="l">
              <a:lnSpc>
                <a:spcPct val="100000"/>
              </a:lnSpc>
              <a:spcBef>
                <a:spcPts val="800"/>
              </a:spcBef>
              <a:spcAft>
                <a:spcPts val="0"/>
              </a:spcAft>
              <a:buClr>
                <a:schemeClr val="dk1"/>
              </a:buClr>
              <a:buSzPts val="1800"/>
              <a:buChar char="•"/>
              <a:defRPr/>
            </a:lvl8pPr>
            <a:lvl9pPr indent="-342900" lvl="8" marL="4114800" algn="l">
              <a:lnSpc>
                <a:spcPct val="100000"/>
              </a:lnSpc>
              <a:spcBef>
                <a:spcPts val="800"/>
              </a:spcBef>
              <a:spcAft>
                <a:spcPts val="0"/>
              </a:spcAft>
              <a:buClr>
                <a:schemeClr val="dk1"/>
              </a:buClr>
              <a:buSzPts val="1800"/>
              <a:buChar char="•"/>
              <a:defRPr/>
            </a:lvl9pPr>
          </a:lstStyle>
          <a:p/>
        </p:txBody>
      </p:sp>
      <p:sp>
        <p:nvSpPr>
          <p:cNvPr id="324" name="Google Shape;324;p43"/>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5" name="Google Shape;325;p43"/>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6" name="Google Shape;326;p43"/>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and Content Yellow">
  <p:cSld name="Bullets and Content Yellow">
    <p:bg>
      <p:bgPr>
        <a:solidFill>
          <a:schemeClr val="accent1"/>
        </a:solidFill>
      </p:bgPr>
    </p:bg>
    <p:spTree>
      <p:nvGrpSpPr>
        <p:cNvPr id="327" name="Shape 327"/>
        <p:cNvGrpSpPr/>
        <p:nvPr/>
      </p:nvGrpSpPr>
      <p:grpSpPr>
        <a:xfrm>
          <a:off x="0" y="0"/>
          <a:ext cx="0" cy="0"/>
          <a:chOff x="0" y="0"/>
          <a:chExt cx="0" cy="0"/>
        </a:xfrm>
      </p:grpSpPr>
      <p:sp>
        <p:nvSpPr>
          <p:cNvPr id="328" name="Google Shape;328;p44"/>
          <p:cNvSpPr txBox="1"/>
          <p:nvPr>
            <p:ph type="title"/>
          </p:nvPr>
        </p:nvSpPr>
        <p:spPr>
          <a:xfrm>
            <a:off x="407987" y="404813"/>
            <a:ext cx="11376026" cy="107997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9" name="Google Shape;329;p44"/>
          <p:cNvSpPr txBox="1"/>
          <p:nvPr>
            <p:ph idx="1" type="body"/>
          </p:nvPr>
        </p:nvSpPr>
        <p:spPr>
          <a:xfrm>
            <a:off x="1055688" y="2205037"/>
            <a:ext cx="10080625" cy="3671887"/>
          </a:xfrm>
          <a:prstGeom prst="rect">
            <a:avLst/>
          </a:prstGeom>
          <a:noFill/>
          <a:ln>
            <a:noFill/>
          </a:ln>
        </p:spPr>
        <p:txBody>
          <a:bodyPr anchorCtr="0" anchor="t" bIns="0" lIns="0" spcFirstLastPara="1" rIns="0" wrap="square" tIns="0">
            <a:noAutofit/>
          </a:bodyPr>
          <a:lstStyle>
            <a:lvl1pPr indent="-355600" lvl="0" marL="457200" algn="l">
              <a:lnSpc>
                <a:spcPct val="100000"/>
              </a:lnSpc>
              <a:spcBef>
                <a:spcPts val="800"/>
              </a:spcBef>
              <a:spcAft>
                <a:spcPts val="0"/>
              </a:spcAft>
              <a:buClr>
                <a:schemeClr val="dk1"/>
              </a:buClr>
              <a:buSzPts val="2000"/>
              <a:buFont typeface="Arial"/>
              <a:buChar char="•"/>
              <a:defRPr/>
            </a:lvl1pPr>
            <a:lvl2pPr indent="-355600" lvl="1" marL="914400" algn="l">
              <a:lnSpc>
                <a:spcPct val="100000"/>
              </a:lnSpc>
              <a:spcBef>
                <a:spcPts val="800"/>
              </a:spcBef>
              <a:spcAft>
                <a:spcPts val="0"/>
              </a:spcAft>
              <a:buClr>
                <a:schemeClr val="dk1"/>
              </a:buClr>
              <a:buSzPts val="2000"/>
              <a:buChar char="•"/>
              <a:defRPr/>
            </a:lvl2pPr>
            <a:lvl3pPr indent="-342900" lvl="2" marL="1371600" algn="l">
              <a:lnSpc>
                <a:spcPct val="100000"/>
              </a:lnSpc>
              <a:spcBef>
                <a:spcPts val="800"/>
              </a:spcBef>
              <a:spcAft>
                <a:spcPts val="0"/>
              </a:spcAft>
              <a:buClr>
                <a:schemeClr val="dk1"/>
              </a:buClr>
              <a:buSzPts val="1800"/>
              <a:buChar char="•"/>
              <a:defRPr/>
            </a:lvl3pPr>
            <a:lvl4pPr indent="-342900" lvl="3" marL="1828800" algn="l">
              <a:lnSpc>
                <a:spcPct val="100000"/>
              </a:lnSpc>
              <a:spcBef>
                <a:spcPts val="800"/>
              </a:spcBef>
              <a:spcAft>
                <a:spcPts val="0"/>
              </a:spcAft>
              <a:buClr>
                <a:schemeClr val="dk1"/>
              </a:buClr>
              <a:buSzPts val="1800"/>
              <a:buChar char="•"/>
              <a:defRPr/>
            </a:lvl4pPr>
            <a:lvl5pPr indent="-342900" lvl="4" marL="2286000" algn="l">
              <a:lnSpc>
                <a:spcPct val="100000"/>
              </a:lnSpc>
              <a:spcBef>
                <a:spcPts val="800"/>
              </a:spcBef>
              <a:spcAft>
                <a:spcPts val="0"/>
              </a:spcAft>
              <a:buClr>
                <a:schemeClr val="dk1"/>
              </a:buClr>
              <a:buSzPts val="1800"/>
              <a:buChar char="•"/>
              <a:defRPr/>
            </a:lvl5pPr>
            <a:lvl6pPr indent="-342900" lvl="5" marL="2743200" algn="l">
              <a:lnSpc>
                <a:spcPct val="100000"/>
              </a:lnSpc>
              <a:spcBef>
                <a:spcPts val="800"/>
              </a:spcBef>
              <a:spcAft>
                <a:spcPts val="0"/>
              </a:spcAft>
              <a:buClr>
                <a:schemeClr val="dk1"/>
              </a:buClr>
              <a:buSzPts val="1800"/>
              <a:buChar char="•"/>
              <a:defRPr/>
            </a:lvl6pPr>
            <a:lvl7pPr indent="-342900" lvl="6" marL="3200400" algn="l">
              <a:lnSpc>
                <a:spcPct val="100000"/>
              </a:lnSpc>
              <a:spcBef>
                <a:spcPts val="800"/>
              </a:spcBef>
              <a:spcAft>
                <a:spcPts val="0"/>
              </a:spcAft>
              <a:buClr>
                <a:schemeClr val="dk1"/>
              </a:buClr>
              <a:buSzPts val="1800"/>
              <a:buChar char="•"/>
              <a:defRPr/>
            </a:lvl7pPr>
            <a:lvl8pPr indent="-342900" lvl="7" marL="3657600" algn="l">
              <a:lnSpc>
                <a:spcPct val="100000"/>
              </a:lnSpc>
              <a:spcBef>
                <a:spcPts val="800"/>
              </a:spcBef>
              <a:spcAft>
                <a:spcPts val="0"/>
              </a:spcAft>
              <a:buClr>
                <a:schemeClr val="dk1"/>
              </a:buClr>
              <a:buSzPts val="1800"/>
              <a:buChar char="•"/>
              <a:defRPr/>
            </a:lvl8pPr>
            <a:lvl9pPr indent="-342900" lvl="8" marL="4114800" algn="l">
              <a:lnSpc>
                <a:spcPct val="100000"/>
              </a:lnSpc>
              <a:spcBef>
                <a:spcPts val="800"/>
              </a:spcBef>
              <a:spcAft>
                <a:spcPts val="0"/>
              </a:spcAft>
              <a:buClr>
                <a:schemeClr val="dk1"/>
              </a:buClr>
              <a:buSzPts val="1800"/>
              <a:buChar char="•"/>
              <a:defRPr/>
            </a:lvl9pPr>
          </a:lstStyle>
          <a:p/>
        </p:txBody>
      </p:sp>
      <p:sp>
        <p:nvSpPr>
          <p:cNvPr id="330" name="Google Shape;330;p44"/>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1" name="Google Shape;331;p44"/>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2" name="Google Shape;332;p44"/>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
  <p:cSld name="Two Content ">
    <p:spTree>
      <p:nvGrpSpPr>
        <p:cNvPr id="333" name="Shape 333"/>
        <p:cNvGrpSpPr/>
        <p:nvPr/>
      </p:nvGrpSpPr>
      <p:grpSpPr>
        <a:xfrm>
          <a:off x="0" y="0"/>
          <a:ext cx="0" cy="0"/>
          <a:chOff x="0" y="0"/>
          <a:chExt cx="0" cy="0"/>
        </a:xfrm>
      </p:grpSpPr>
      <p:sp>
        <p:nvSpPr>
          <p:cNvPr id="334" name="Google Shape;334;p45"/>
          <p:cNvSpPr txBox="1"/>
          <p:nvPr>
            <p:ph type="title"/>
          </p:nvPr>
        </p:nvSpPr>
        <p:spPr>
          <a:xfrm>
            <a:off x="407987" y="404813"/>
            <a:ext cx="11376026" cy="107997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5" name="Google Shape;335;p45"/>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6" name="Google Shape;336;p45"/>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7" name="Google Shape;337;p45"/>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338" name="Google Shape;338;p45"/>
          <p:cNvSpPr txBox="1"/>
          <p:nvPr>
            <p:ph idx="1" type="body"/>
          </p:nvPr>
        </p:nvSpPr>
        <p:spPr>
          <a:xfrm>
            <a:off x="1055688" y="2205037"/>
            <a:ext cx="4896296" cy="367188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800"/>
              <a:buNone/>
              <a:defRPr/>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chemeClr val="dk1"/>
              </a:buClr>
              <a:buSzPts val="1800"/>
              <a:buChar char="•"/>
              <a:defRPr/>
            </a:lvl3pPr>
            <a:lvl4pPr indent="-342900" lvl="3" marL="1828800" algn="l">
              <a:lnSpc>
                <a:spcPct val="100000"/>
              </a:lnSpc>
              <a:spcBef>
                <a:spcPts val="800"/>
              </a:spcBef>
              <a:spcAft>
                <a:spcPts val="0"/>
              </a:spcAft>
              <a:buClr>
                <a:schemeClr val="dk1"/>
              </a:buClr>
              <a:buSzPts val="1800"/>
              <a:buChar char="•"/>
              <a:defRPr/>
            </a:lvl4pPr>
            <a:lvl5pPr indent="-342900" lvl="4" marL="2286000" algn="l">
              <a:lnSpc>
                <a:spcPct val="100000"/>
              </a:lnSpc>
              <a:spcBef>
                <a:spcPts val="800"/>
              </a:spcBef>
              <a:spcAft>
                <a:spcPts val="0"/>
              </a:spcAft>
              <a:buClr>
                <a:schemeClr val="dk1"/>
              </a:buClr>
              <a:buSzPts val="1800"/>
              <a:buChar char="•"/>
              <a:defRPr/>
            </a:lvl5pPr>
            <a:lvl6pPr indent="-342900" lvl="5" marL="2743200" algn="l">
              <a:lnSpc>
                <a:spcPct val="100000"/>
              </a:lnSpc>
              <a:spcBef>
                <a:spcPts val="800"/>
              </a:spcBef>
              <a:spcAft>
                <a:spcPts val="0"/>
              </a:spcAft>
              <a:buClr>
                <a:schemeClr val="dk1"/>
              </a:buClr>
              <a:buSzPts val="1800"/>
              <a:buChar char="•"/>
              <a:defRPr/>
            </a:lvl6pPr>
            <a:lvl7pPr indent="-342900" lvl="6" marL="3200400" algn="l">
              <a:lnSpc>
                <a:spcPct val="100000"/>
              </a:lnSpc>
              <a:spcBef>
                <a:spcPts val="800"/>
              </a:spcBef>
              <a:spcAft>
                <a:spcPts val="0"/>
              </a:spcAft>
              <a:buClr>
                <a:schemeClr val="dk1"/>
              </a:buClr>
              <a:buSzPts val="1800"/>
              <a:buChar char="•"/>
              <a:defRPr/>
            </a:lvl7pPr>
            <a:lvl8pPr indent="-342900" lvl="7" marL="3657600" algn="l">
              <a:lnSpc>
                <a:spcPct val="100000"/>
              </a:lnSpc>
              <a:spcBef>
                <a:spcPts val="800"/>
              </a:spcBef>
              <a:spcAft>
                <a:spcPts val="0"/>
              </a:spcAft>
              <a:buClr>
                <a:schemeClr val="dk1"/>
              </a:buClr>
              <a:buSzPts val="1800"/>
              <a:buChar char="•"/>
              <a:defRPr/>
            </a:lvl8pPr>
            <a:lvl9pPr indent="-342900" lvl="8" marL="4114800" algn="l">
              <a:lnSpc>
                <a:spcPct val="100000"/>
              </a:lnSpc>
              <a:spcBef>
                <a:spcPts val="800"/>
              </a:spcBef>
              <a:spcAft>
                <a:spcPts val="0"/>
              </a:spcAft>
              <a:buClr>
                <a:schemeClr val="dk1"/>
              </a:buClr>
              <a:buSzPts val="1800"/>
              <a:buChar char="•"/>
              <a:defRPr/>
            </a:lvl9pPr>
          </a:lstStyle>
          <a:p/>
        </p:txBody>
      </p:sp>
      <p:sp>
        <p:nvSpPr>
          <p:cNvPr id="339" name="Google Shape;339;p45"/>
          <p:cNvSpPr txBox="1"/>
          <p:nvPr>
            <p:ph idx="2" type="body"/>
          </p:nvPr>
        </p:nvSpPr>
        <p:spPr>
          <a:xfrm>
            <a:off x="6240016" y="2205037"/>
            <a:ext cx="4896296" cy="367188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800"/>
              <a:buNone/>
              <a:defRPr/>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chemeClr val="dk1"/>
              </a:buClr>
              <a:buSzPts val="1800"/>
              <a:buChar char="•"/>
              <a:defRPr/>
            </a:lvl3pPr>
            <a:lvl4pPr indent="-342900" lvl="3" marL="1828800" algn="l">
              <a:lnSpc>
                <a:spcPct val="100000"/>
              </a:lnSpc>
              <a:spcBef>
                <a:spcPts val="800"/>
              </a:spcBef>
              <a:spcAft>
                <a:spcPts val="0"/>
              </a:spcAft>
              <a:buClr>
                <a:schemeClr val="dk1"/>
              </a:buClr>
              <a:buSzPts val="1800"/>
              <a:buChar char="•"/>
              <a:defRPr/>
            </a:lvl4pPr>
            <a:lvl5pPr indent="-342900" lvl="4" marL="2286000" algn="l">
              <a:lnSpc>
                <a:spcPct val="100000"/>
              </a:lnSpc>
              <a:spcBef>
                <a:spcPts val="800"/>
              </a:spcBef>
              <a:spcAft>
                <a:spcPts val="0"/>
              </a:spcAft>
              <a:buClr>
                <a:schemeClr val="dk1"/>
              </a:buClr>
              <a:buSzPts val="1800"/>
              <a:buChar char="•"/>
              <a:defRPr/>
            </a:lvl5pPr>
            <a:lvl6pPr indent="-342900" lvl="5" marL="2743200" algn="l">
              <a:lnSpc>
                <a:spcPct val="100000"/>
              </a:lnSpc>
              <a:spcBef>
                <a:spcPts val="800"/>
              </a:spcBef>
              <a:spcAft>
                <a:spcPts val="0"/>
              </a:spcAft>
              <a:buClr>
                <a:schemeClr val="dk1"/>
              </a:buClr>
              <a:buSzPts val="1800"/>
              <a:buChar char="•"/>
              <a:defRPr/>
            </a:lvl6pPr>
            <a:lvl7pPr indent="-342900" lvl="6" marL="3200400" algn="l">
              <a:lnSpc>
                <a:spcPct val="100000"/>
              </a:lnSpc>
              <a:spcBef>
                <a:spcPts val="800"/>
              </a:spcBef>
              <a:spcAft>
                <a:spcPts val="0"/>
              </a:spcAft>
              <a:buClr>
                <a:schemeClr val="dk1"/>
              </a:buClr>
              <a:buSzPts val="1800"/>
              <a:buChar char="•"/>
              <a:defRPr/>
            </a:lvl7pPr>
            <a:lvl8pPr indent="-342900" lvl="7" marL="3657600" algn="l">
              <a:lnSpc>
                <a:spcPct val="100000"/>
              </a:lnSpc>
              <a:spcBef>
                <a:spcPts val="800"/>
              </a:spcBef>
              <a:spcAft>
                <a:spcPts val="0"/>
              </a:spcAft>
              <a:buClr>
                <a:schemeClr val="dk1"/>
              </a:buClr>
              <a:buSzPts val="1800"/>
              <a:buChar char="•"/>
              <a:defRPr/>
            </a:lvl8pPr>
            <a:lvl9pPr indent="-342900" lvl="8" marL="4114800" algn="l">
              <a:lnSpc>
                <a:spcPct val="100000"/>
              </a:lnSpc>
              <a:spcBef>
                <a:spcPts val="800"/>
              </a:spcBef>
              <a:spcAft>
                <a:spcPts val="0"/>
              </a:spcAft>
              <a:buClr>
                <a:schemeClr val="dk1"/>
              </a:buClr>
              <a:buSzPts val="18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Black" showMasterSp="0">
  <p:cSld name="Two Content Black">
    <p:bg>
      <p:bgPr>
        <a:solidFill>
          <a:schemeClr val="dk1"/>
        </a:solidFill>
      </p:bgPr>
    </p:bg>
    <p:spTree>
      <p:nvGrpSpPr>
        <p:cNvPr id="340" name="Shape 340"/>
        <p:cNvGrpSpPr/>
        <p:nvPr/>
      </p:nvGrpSpPr>
      <p:grpSpPr>
        <a:xfrm>
          <a:off x="0" y="0"/>
          <a:ext cx="0" cy="0"/>
          <a:chOff x="0" y="0"/>
          <a:chExt cx="0" cy="0"/>
        </a:xfrm>
      </p:grpSpPr>
      <p:sp>
        <p:nvSpPr>
          <p:cNvPr id="341" name="Google Shape;341;p46"/>
          <p:cNvSpPr txBox="1"/>
          <p:nvPr>
            <p:ph type="title"/>
          </p:nvPr>
        </p:nvSpPr>
        <p:spPr>
          <a:xfrm>
            <a:off x="407987" y="404813"/>
            <a:ext cx="11376026" cy="107997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3000"/>
              <a:buFont typeface="Arial"/>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2" name="Google Shape;342;p46"/>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3" name="Google Shape;343;p46"/>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4" name="Google Shape;344;p46"/>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345" name="Google Shape;345;p46"/>
          <p:cNvSpPr txBox="1"/>
          <p:nvPr>
            <p:ph idx="1" type="body"/>
          </p:nvPr>
        </p:nvSpPr>
        <p:spPr>
          <a:xfrm>
            <a:off x="1055688" y="2205037"/>
            <a:ext cx="4896296" cy="367188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lt1"/>
              </a:buClr>
              <a:buSzPts val="2000"/>
              <a:buFont typeface="Arial"/>
              <a:buNone/>
              <a:defRPr>
                <a:solidFill>
                  <a:schemeClr val="lt1"/>
                </a:solidFill>
              </a:defRPr>
            </a:lvl1pPr>
            <a:lvl2pPr indent="-355600" lvl="1" marL="914400" algn="l">
              <a:lnSpc>
                <a:spcPct val="100000"/>
              </a:lnSpc>
              <a:spcBef>
                <a:spcPts val="800"/>
              </a:spcBef>
              <a:spcAft>
                <a:spcPts val="0"/>
              </a:spcAft>
              <a:buClr>
                <a:schemeClr val="lt1"/>
              </a:buClr>
              <a:buSzPts val="2000"/>
              <a:buChar char="•"/>
              <a:defRPr>
                <a:solidFill>
                  <a:schemeClr val="lt1"/>
                </a:solidFill>
              </a:defRPr>
            </a:lvl2pPr>
            <a:lvl3pPr indent="-342900" lvl="2" marL="1371600" algn="l">
              <a:lnSpc>
                <a:spcPct val="100000"/>
              </a:lnSpc>
              <a:spcBef>
                <a:spcPts val="800"/>
              </a:spcBef>
              <a:spcAft>
                <a:spcPts val="0"/>
              </a:spcAft>
              <a:buClr>
                <a:schemeClr val="lt1"/>
              </a:buClr>
              <a:buSzPts val="1800"/>
              <a:buChar char="•"/>
              <a:defRPr>
                <a:solidFill>
                  <a:schemeClr val="lt1"/>
                </a:solidFill>
              </a:defRPr>
            </a:lvl3pPr>
            <a:lvl4pPr indent="-342900" lvl="3" marL="1828800" algn="l">
              <a:lnSpc>
                <a:spcPct val="100000"/>
              </a:lnSpc>
              <a:spcBef>
                <a:spcPts val="800"/>
              </a:spcBef>
              <a:spcAft>
                <a:spcPts val="0"/>
              </a:spcAft>
              <a:buClr>
                <a:schemeClr val="lt1"/>
              </a:buClr>
              <a:buSzPts val="1800"/>
              <a:buChar char="•"/>
              <a:defRPr>
                <a:solidFill>
                  <a:schemeClr val="lt1"/>
                </a:solidFill>
              </a:defRPr>
            </a:lvl4pPr>
            <a:lvl5pPr indent="-342900" lvl="4" marL="2286000" algn="l">
              <a:lnSpc>
                <a:spcPct val="100000"/>
              </a:lnSpc>
              <a:spcBef>
                <a:spcPts val="800"/>
              </a:spcBef>
              <a:spcAft>
                <a:spcPts val="0"/>
              </a:spcAft>
              <a:buClr>
                <a:schemeClr val="lt1"/>
              </a:buClr>
              <a:buSzPts val="1800"/>
              <a:buChar char="•"/>
              <a:defRPr>
                <a:solidFill>
                  <a:schemeClr val="lt1"/>
                </a:solidFill>
              </a:defRPr>
            </a:lvl5pPr>
            <a:lvl6pPr indent="-342900" lvl="5" marL="2743200" algn="l">
              <a:lnSpc>
                <a:spcPct val="100000"/>
              </a:lnSpc>
              <a:spcBef>
                <a:spcPts val="800"/>
              </a:spcBef>
              <a:spcAft>
                <a:spcPts val="0"/>
              </a:spcAft>
              <a:buClr>
                <a:schemeClr val="lt1"/>
              </a:buClr>
              <a:buSzPts val="1800"/>
              <a:buChar char="•"/>
              <a:defRPr>
                <a:solidFill>
                  <a:schemeClr val="lt1"/>
                </a:solidFill>
              </a:defRPr>
            </a:lvl6pPr>
            <a:lvl7pPr indent="-342900" lvl="6" marL="3200400" algn="l">
              <a:lnSpc>
                <a:spcPct val="100000"/>
              </a:lnSpc>
              <a:spcBef>
                <a:spcPts val="800"/>
              </a:spcBef>
              <a:spcAft>
                <a:spcPts val="0"/>
              </a:spcAft>
              <a:buClr>
                <a:schemeClr val="lt1"/>
              </a:buClr>
              <a:buSzPts val="1800"/>
              <a:buChar char="•"/>
              <a:defRPr>
                <a:solidFill>
                  <a:schemeClr val="lt1"/>
                </a:solidFill>
              </a:defRPr>
            </a:lvl7pPr>
            <a:lvl8pPr indent="-342900" lvl="7" marL="3657600" algn="l">
              <a:lnSpc>
                <a:spcPct val="100000"/>
              </a:lnSpc>
              <a:spcBef>
                <a:spcPts val="800"/>
              </a:spcBef>
              <a:spcAft>
                <a:spcPts val="0"/>
              </a:spcAft>
              <a:buClr>
                <a:schemeClr val="lt1"/>
              </a:buClr>
              <a:buSzPts val="1800"/>
              <a:buChar char="•"/>
              <a:defRPr>
                <a:solidFill>
                  <a:schemeClr val="lt1"/>
                </a:solidFill>
              </a:defRPr>
            </a:lvl8pPr>
            <a:lvl9pPr indent="-342900" lvl="8" marL="4114800" algn="l">
              <a:lnSpc>
                <a:spcPct val="100000"/>
              </a:lnSpc>
              <a:spcBef>
                <a:spcPts val="800"/>
              </a:spcBef>
              <a:spcAft>
                <a:spcPts val="0"/>
              </a:spcAft>
              <a:buClr>
                <a:schemeClr val="lt1"/>
              </a:buClr>
              <a:buSzPts val="1800"/>
              <a:buChar char="•"/>
              <a:defRPr>
                <a:solidFill>
                  <a:schemeClr val="lt1"/>
                </a:solidFill>
              </a:defRPr>
            </a:lvl9pPr>
          </a:lstStyle>
          <a:p/>
        </p:txBody>
      </p:sp>
      <p:sp>
        <p:nvSpPr>
          <p:cNvPr id="346" name="Google Shape;346;p46"/>
          <p:cNvSpPr txBox="1"/>
          <p:nvPr>
            <p:ph idx="2" type="body"/>
          </p:nvPr>
        </p:nvSpPr>
        <p:spPr>
          <a:xfrm>
            <a:off x="6240016" y="2205037"/>
            <a:ext cx="4896296" cy="367188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lt1"/>
              </a:buClr>
              <a:buSzPts val="2000"/>
              <a:buFont typeface="Arial"/>
              <a:buNone/>
              <a:defRPr>
                <a:solidFill>
                  <a:schemeClr val="lt1"/>
                </a:solidFill>
              </a:defRPr>
            </a:lvl1pPr>
            <a:lvl2pPr indent="-355600" lvl="1" marL="914400" algn="l">
              <a:lnSpc>
                <a:spcPct val="100000"/>
              </a:lnSpc>
              <a:spcBef>
                <a:spcPts val="800"/>
              </a:spcBef>
              <a:spcAft>
                <a:spcPts val="0"/>
              </a:spcAft>
              <a:buClr>
                <a:schemeClr val="lt1"/>
              </a:buClr>
              <a:buSzPts val="2000"/>
              <a:buChar char="•"/>
              <a:defRPr>
                <a:solidFill>
                  <a:schemeClr val="lt1"/>
                </a:solidFill>
              </a:defRPr>
            </a:lvl2pPr>
            <a:lvl3pPr indent="-342900" lvl="2" marL="1371600" algn="l">
              <a:lnSpc>
                <a:spcPct val="100000"/>
              </a:lnSpc>
              <a:spcBef>
                <a:spcPts val="800"/>
              </a:spcBef>
              <a:spcAft>
                <a:spcPts val="0"/>
              </a:spcAft>
              <a:buClr>
                <a:schemeClr val="lt1"/>
              </a:buClr>
              <a:buSzPts val="1800"/>
              <a:buChar char="•"/>
              <a:defRPr>
                <a:solidFill>
                  <a:schemeClr val="lt1"/>
                </a:solidFill>
              </a:defRPr>
            </a:lvl3pPr>
            <a:lvl4pPr indent="-342900" lvl="3" marL="1828800" algn="l">
              <a:lnSpc>
                <a:spcPct val="100000"/>
              </a:lnSpc>
              <a:spcBef>
                <a:spcPts val="800"/>
              </a:spcBef>
              <a:spcAft>
                <a:spcPts val="0"/>
              </a:spcAft>
              <a:buClr>
                <a:schemeClr val="lt1"/>
              </a:buClr>
              <a:buSzPts val="1800"/>
              <a:buChar char="•"/>
              <a:defRPr>
                <a:solidFill>
                  <a:schemeClr val="lt1"/>
                </a:solidFill>
              </a:defRPr>
            </a:lvl4pPr>
            <a:lvl5pPr indent="-342900" lvl="4" marL="2286000" algn="l">
              <a:lnSpc>
                <a:spcPct val="100000"/>
              </a:lnSpc>
              <a:spcBef>
                <a:spcPts val="800"/>
              </a:spcBef>
              <a:spcAft>
                <a:spcPts val="0"/>
              </a:spcAft>
              <a:buClr>
                <a:schemeClr val="lt1"/>
              </a:buClr>
              <a:buSzPts val="1800"/>
              <a:buChar char="•"/>
              <a:defRPr>
                <a:solidFill>
                  <a:schemeClr val="lt1"/>
                </a:solidFill>
              </a:defRPr>
            </a:lvl5pPr>
            <a:lvl6pPr indent="-342900" lvl="5" marL="2743200" algn="l">
              <a:lnSpc>
                <a:spcPct val="100000"/>
              </a:lnSpc>
              <a:spcBef>
                <a:spcPts val="800"/>
              </a:spcBef>
              <a:spcAft>
                <a:spcPts val="0"/>
              </a:spcAft>
              <a:buClr>
                <a:schemeClr val="lt1"/>
              </a:buClr>
              <a:buSzPts val="1800"/>
              <a:buChar char="•"/>
              <a:defRPr>
                <a:solidFill>
                  <a:schemeClr val="lt1"/>
                </a:solidFill>
              </a:defRPr>
            </a:lvl6pPr>
            <a:lvl7pPr indent="-342900" lvl="6" marL="3200400" algn="l">
              <a:lnSpc>
                <a:spcPct val="100000"/>
              </a:lnSpc>
              <a:spcBef>
                <a:spcPts val="800"/>
              </a:spcBef>
              <a:spcAft>
                <a:spcPts val="0"/>
              </a:spcAft>
              <a:buClr>
                <a:schemeClr val="lt1"/>
              </a:buClr>
              <a:buSzPts val="1800"/>
              <a:buChar char="•"/>
              <a:defRPr>
                <a:solidFill>
                  <a:schemeClr val="lt1"/>
                </a:solidFill>
              </a:defRPr>
            </a:lvl7pPr>
            <a:lvl8pPr indent="-342900" lvl="7" marL="3657600" algn="l">
              <a:lnSpc>
                <a:spcPct val="100000"/>
              </a:lnSpc>
              <a:spcBef>
                <a:spcPts val="800"/>
              </a:spcBef>
              <a:spcAft>
                <a:spcPts val="0"/>
              </a:spcAft>
              <a:buClr>
                <a:schemeClr val="lt1"/>
              </a:buClr>
              <a:buSzPts val="1800"/>
              <a:buChar char="•"/>
              <a:defRPr>
                <a:solidFill>
                  <a:schemeClr val="lt1"/>
                </a:solidFill>
              </a:defRPr>
            </a:lvl8pPr>
            <a:lvl9pPr indent="-342900" lvl="8" marL="4114800" algn="l">
              <a:lnSpc>
                <a:spcPct val="100000"/>
              </a:lnSpc>
              <a:spcBef>
                <a:spcPts val="800"/>
              </a:spcBef>
              <a:spcAft>
                <a:spcPts val="0"/>
              </a:spcAft>
              <a:buClr>
                <a:schemeClr val="lt1"/>
              </a:buClr>
              <a:buSzPts val="1800"/>
              <a:buChar char="•"/>
              <a:defRPr>
                <a:solidFill>
                  <a:schemeClr val="lt1"/>
                </a:solidFill>
              </a:defRPr>
            </a:lvl9pPr>
          </a:lstStyle>
          <a:p/>
        </p:txBody>
      </p:sp>
      <p:sp>
        <p:nvSpPr>
          <p:cNvPr id="347" name="Google Shape;347;p46"/>
          <p:cNvSpPr/>
          <p:nvPr/>
        </p:nvSpPr>
        <p:spPr>
          <a:xfrm>
            <a:off x="407988" y="6165304"/>
            <a:ext cx="385958" cy="288000"/>
          </a:xfrm>
          <a:custGeom>
            <a:rect b="b" l="l" r="r" t="t"/>
            <a:pathLst>
              <a:path extrusionOk="0" h="1176" w="15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Blue">
  <p:cSld name="Two Content Blue">
    <p:bg>
      <p:bgPr>
        <a:solidFill>
          <a:schemeClr val="accent3"/>
        </a:solidFill>
      </p:bgPr>
    </p:bg>
    <p:spTree>
      <p:nvGrpSpPr>
        <p:cNvPr id="348" name="Shape 348"/>
        <p:cNvGrpSpPr/>
        <p:nvPr/>
      </p:nvGrpSpPr>
      <p:grpSpPr>
        <a:xfrm>
          <a:off x="0" y="0"/>
          <a:ext cx="0" cy="0"/>
          <a:chOff x="0" y="0"/>
          <a:chExt cx="0" cy="0"/>
        </a:xfrm>
      </p:grpSpPr>
      <p:sp>
        <p:nvSpPr>
          <p:cNvPr id="349" name="Google Shape;349;p47"/>
          <p:cNvSpPr txBox="1"/>
          <p:nvPr>
            <p:ph type="title"/>
          </p:nvPr>
        </p:nvSpPr>
        <p:spPr>
          <a:xfrm>
            <a:off x="407987" y="404813"/>
            <a:ext cx="11376026" cy="107997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0" name="Google Shape;350;p47"/>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1" name="Google Shape;351;p47"/>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2" name="Google Shape;352;p47"/>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353" name="Google Shape;353;p47"/>
          <p:cNvSpPr txBox="1"/>
          <p:nvPr>
            <p:ph idx="1" type="body"/>
          </p:nvPr>
        </p:nvSpPr>
        <p:spPr>
          <a:xfrm>
            <a:off x="1055688" y="2205037"/>
            <a:ext cx="4896296" cy="367188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800"/>
              <a:buNone/>
              <a:defRPr/>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chemeClr val="dk1"/>
              </a:buClr>
              <a:buSzPts val="1800"/>
              <a:buChar char="•"/>
              <a:defRPr/>
            </a:lvl3pPr>
            <a:lvl4pPr indent="-342900" lvl="3" marL="1828800" algn="l">
              <a:lnSpc>
                <a:spcPct val="100000"/>
              </a:lnSpc>
              <a:spcBef>
                <a:spcPts val="800"/>
              </a:spcBef>
              <a:spcAft>
                <a:spcPts val="0"/>
              </a:spcAft>
              <a:buClr>
                <a:schemeClr val="dk1"/>
              </a:buClr>
              <a:buSzPts val="1800"/>
              <a:buChar char="•"/>
              <a:defRPr/>
            </a:lvl4pPr>
            <a:lvl5pPr indent="-342900" lvl="4" marL="2286000" algn="l">
              <a:lnSpc>
                <a:spcPct val="100000"/>
              </a:lnSpc>
              <a:spcBef>
                <a:spcPts val="800"/>
              </a:spcBef>
              <a:spcAft>
                <a:spcPts val="0"/>
              </a:spcAft>
              <a:buClr>
                <a:schemeClr val="dk1"/>
              </a:buClr>
              <a:buSzPts val="1800"/>
              <a:buChar char="•"/>
              <a:defRPr/>
            </a:lvl5pPr>
            <a:lvl6pPr indent="-342900" lvl="5" marL="2743200" algn="l">
              <a:lnSpc>
                <a:spcPct val="100000"/>
              </a:lnSpc>
              <a:spcBef>
                <a:spcPts val="800"/>
              </a:spcBef>
              <a:spcAft>
                <a:spcPts val="0"/>
              </a:spcAft>
              <a:buClr>
                <a:schemeClr val="dk1"/>
              </a:buClr>
              <a:buSzPts val="1800"/>
              <a:buChar char="•"/>
              <a:defRPr/>
            </a:lvl6pPr>
            <a:lvl7pPr indent="-342900" lvl="6" marL="3200400" algn="l">
              <a:lnSpc>
                <a:spcPct val="100000"/>
              </a:lnSpc>
              <a:spcBef>
                <a:spcPts val="800"/>
              </a:spcBef>
              <a:spcAft>
                <a:spcPts val="0"/>
              </a:spcAft>
              <a:buClr>
                <a:schemeClr val="dk1"/>
              </a:buClr>
              <a:buSzPts val="1800"/>
              <a:buChar char="•"/>
              <a:defRPr/>
            </a:lvl7pPr>
            <a:lvl8pPr indent="-342900" lvl="7" marL="3657600" algn="l">
              <a:lnSpc>
                <a:spcPct val="100000"/>
              </a:lnSpc>
              <a:spcBef>
                <a:spcPts val="800"/>
              </a:spcBef>
              <a:spcAft>
                <a:spcPts val="0"/>
              </a:spcAft>
              <a:buClr>
                <a:schemeClr val="dk1"/>
              </a:buClr>
              <a:buSzPts val="1800"/>
              <a:buChar char="•"/>
              <a:defRPr/>
            </a:lvl8pPr>
            <a:lvl9pPr indent="-342900" lvl="8" marL="4114800" algn="l">
              <a:lnSpc>
                <a:spcPct val="100000"/>
              </a:lnSpc>
              <a:spcBef>
                <a:spcPts val="800"/>
              </a:spcBef>
              <a:spcAft>
                <a:spcPts val="0"/>
              </a:spcAft>
              <a:buClr>
                <a:schemeClr val="dk1"/>
              </a:buClr>
              <a:buSzPts val="1800"/>
              <a:buChar char="•"/>
              <a:defRPr/>
            </a:lvl9pPr>
          </a:lstStyle>
          <a:p/>
        </p:txBody>
      </p:sp>
      <p:sp>
        <p:nvSpPr>
          <p:cNvPr id="354" name="Google Shape;354;p47"/>
          <p:cNvSpPr txBox="1"/>
          <p:nvPr>
            <p:ph idx="2" type="body"/>
          </p:nvPr>
        </p:nvSpPr>
        <p:spPr>
          <a:xfrm>
            <a:off x="6240016" y="2205037"/>
            <a:ext cx="4896296" cy="367188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800"/>
              <a:buNone/>
              <a:defRPr/>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chemeClr val="dk1"/>
              </a:buClr>
              <a:buSzPts val="1800"/>
              <a:buChar char="•"/>
              <a:defRPr/>
            </a:lvl3pPr>
            <a:lvl4pPr indent="-342900" lvl="3" marL="1828800" algn="l">
              <a:lnSpc>
                <a:spcPct val="100000"/>
              </a:lnSpc>
              <a:spcBef>
                <a:spcPts val="800"/>
              </a:spcBef>
              <a:spcAft>
                <a:spcPts val="0"/>
              </a:spcAft>
              <a:buClr>
                <a:schemeClr val="dk1"/>
              </a:buClr>
              <a:buSzPts val="1800"/>
              <a:buChar char="•"/>
              <a:defRPr/>
            </a:lvl4pPr>
            <a:lvl5pPr indent="-342900" lvl="4" marL="2286000" algn="l">
              <a:lnSpc>
                <a:spcPct val="100000"/>
              </a:lnSpc>
              <a:spcBef>
                <a:spcPts val="800"/>
              </a:spcBef>
              <a:spcAft>
                <a:spcPts val="0"/>
              </a:spcAft>
              <a:buClr>
                <a:schemeClr val="dk1"/>
              </a:buClr>
              <a:buSzPts val="1800"/>
              <a:buChar char="•"/>
              <a:defRPr/>
            </a:lvl5pPr>
            <a:lvl6pPr indent="-342900" lvl="5" marL="2743200" algn="l">
              <a:lnSpc>
                <a:spcPct val="100000"/>
              </a:lnSpc>
              <a:spcBef>
                <a:spcPts val="800"/>
              </a:spcBef>
              <a:spcAft>
                <a:spcPts val="0"/>
              </a:spcAft>
              <a:buClr>
                <a:schemeClr val="dk1"/>
              </a:buClr>
              <a:buSzPts val="1800"/>
              <a:buChar char="•"/>
              <a:defRPr/>
            </a:lvl6pPr>
            <a:lvl7pPr indent="-342900" lvl="6" marL="3200400" algn="l">
              <a:lnSpc>
                <a:spcPct val="100000"/>
              </a:lnSpc>
              <a:spcBef>
                <a:spcPts val="800"/>
              </a:spcBef>
              <a:spcAft>
                <a:spcPts val="0"/>
              </a:spcAft>
              <a:buClr>
                <a:schemeClr val="dk1"/>
              </a:buClr>
              <a:buSzPts val="1800"/>
              <a:buChar char="•"/>
              <a:defRPr/>
            </a:lvl7pPr>
            <a:lvl8pPr indent="-342900" lvl="7" marL="3657600" algn="l">
              <a:lnSpc>
                <a:spcPct val="100000"/>
              </a:lnSpc>
              <a:spcBef>
                <a:spcPts val="800"/>
              </a:spcBef>
              <a:spcAft>
                <a:spcPts val="0"/>
              </a:spcAft>
              <a:buClr>
                <a:schemeClr val="dk1"/>
              </a:buClr>
              <a:buSzPts val="1800"/>
              <a:buChar char="•"/>
              <a:defRPr/>
            </a:lvl8pPr>
            <a:lvl9pPr indent="-342900" lvl="8" marL="4114800" algn="l">
              <a:lnSpc>
                <a:spcPct val="100000"/>
              </a:lnSpc>
              <a:spcBef>
                <a:spcPts val="800"/>
              </a:spcBef>
              <a:spcAft>
                <a:spcPts val="0"/>
              </a:spcAft>
              <a:buClr>
                <a:schemeClr val="dk1"/>
              </a:buClr>
              <a:buSzPts val="18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Red">
  <p:cSld name="Two Content Red">
    <p:bg>
      <p:bgPr>
        <a:solidFill>
          <a:schemeClr val="accent2"/>
        </a:solidFill>
      </p:bgPr>
    </p:bg>
    <p:spTree>
      <p:nvGrpSpPr>
        <p:cNvPr id="355" name="Shape 355"/>
        <p:cNvGrpSpPr/>
        <p:nvPr/>
      </p:nvGrpSpPr>
      <p:grpSpPr>
        <a:xfrm>
          <a:off x="0" y="0"/>
          <a:ext cx="0" cy="0"/>
          <a:chOff x="0" y="0"/>
          <a:chExt cx="0" cy="0"/>
        </a:xfrm>
      </p:grpSpPr>
      <p:sp>
        <p:nvSpPr>
          <p:cNvPr id="356" name="Google Shape;356;p48"/>
          <p:cNvSpPr txBox="1"/>
          <p:nvPr>
            <p:ph type="title"/>
          </p:nvPr>
        </p:nvSpPr>
        <p:spPr>
          <a:xfrm>
            <a:off x="407987" y="404813"/>
            <a:ext cx="11376026" cy="107997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7" name="Google Shape;357;p48"/>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8" name="Google Shape;358;p48"/>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9" name="Google Shape;359;p48"/>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360" name="Google Shape;360;p48"/>
          <p:cNvSpPr txBox="1"/>
          <p:nvPr>
            <p:ph idx="1" type="body"/>
          </p:nvPr>
        </p:nvSpPr>
        <p:spPr>
          <a:xfrm>
            <a:off x="1055688" y="2205037"/>
            <a:ext cx="4896296" cy="367188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800"/>
              <a:buNone/>
              <a:defRPr/>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chemeClr val="dk1"/>
              </a:buClr>
              <a:buSzPts val="1800"/>
              <a:buChar char="•"/>
              <a:defRPr/>
            </a:lvl3pPr>
            <a:lvl4pPr indent="-342900" lvl="3" marL="1828800" algn="l">
              <a:lnSpc>
                <a:spcPct val="100000"/>
              </a:lnSpc>
              <a:spcBef>
                <a:spcPts val="800"/>
              </a:spcBef>
              <a:spcAft>
                <a:spcPts val="0"/>
              </a:spcAft>
              <a:buClr>
                <a:schemeClr val="dk1"/>
              </a:buClr>
              <a:buSzPts val="1800"/>
              <a:buChar char="•"/>
              <a:defRPr/>
            </a:lvl4pPr>
            <a:lvl5pPr indent="-342900" lvl="4" marL="2286000" algn="l">
              <a:lnSpc>
                <a:spcPct val="100000"/>
              </a:lnSpc>
              <a:spcBef>
                <a:spcPts val="800"/>
              </a:spcBef>
              <a:spcAft>
                <a:spcPts val="0"/>
              </a:spcAft>
              <a:buClr>
                <a:schemeClr val="dk1"/>
              </a:buClr>
              <a:buSzPts val="1800"/>
              <a:buChar char="•"/>
              <a:defRPr/>
            </a:lvl5pPr>
            <a:lvl6pPr indent="-342900" lvl="5" marL="2743200" algn="l">
              <a:lnSpc>
                <a:spcPct val="100000"/>
              </a:lnSpc>
              <a:spcBef>
                <a:spcPts val="800"/>
              </a:spcBef>
              <a:spcAft>
                <a:spcPts val="0"/>
              </a:spcAft>
              <a:buClr>
                <a:schemeClr val="dk1"/>
              </a:buClr>
              <a:buSzPts val="1800"/>
              <a:buChar char="•"/>
              <a:defRPr/>
            </a:lvl6pPr>
            <a:lvl7pPr indent="-342900" lvl="6" marL="3200400" algn="l">
              <a:lnSpc>
                <a:spcPct val="100000"/>
              </a:lnSpc>
              <a:spcBef>
                <a:spcPts val="800"/>
              </a:spcBef>
              <a:spcAft>
                <a:spcPts val="0"/>
              </a:spcAft>
              <a:buClr>
                <a:schemeClr val="dk1"/>
              </a:buClr>
              <a:buSzPts val="1800"/>
              <a:buChar char="•"/>
              <a:defRPr/>
            </a:lvl7pPr>
            <a:lvl8pPr indent="-342900" lvl="7" marL="3657600" algn="l">
              <a:lnSpc>
                <a:spcPct val="100000"/>
              </a:lnSpc>
              <a:spcBef>
                <a:spcPts val="800"/>
              </a:spcBef>
              <a:spcAft>
                <a:spcPts val="0"/>
              </a:spcAft>
              <a:buClr>
                <a:schemeClr val="dk1"/>
              </a:buClr>
              <a:buSzPts val="1800"/>
              <a:buChar char="•"/>
              <a:defRPr/>
            </a:lvl8pPr>
            <a:lvl9pPr indent="-342900" lvl="8" marL="4114800" algn="l">
              <a:lnSpc>
                <a:spcPct val="100000"/>
              </a:lnSpc>
              <a:spcBef>
                <a:spcPts val="800"/>
              </a:spcBef>
              <a:spcAft>
                <a:spcPts val="0"/>
              </a:spcAft>
              <a:buClr>
                <a:schemeClr val="dk1"/>
              </a:buClr>
              <a:buSzPts val="1800"/>
              <a:buChar char="•"/>
              <a:defRPr/>
            </a:lvl9pPr>
          </a:lstStyle>
          <a:p/>
        </p:txBody>
      </p:sp>
      <p:sp>
        <p:nvSpPr>
          <p:cNvPr id="361" name="Google Shape;361;p48"/>
          <p:cNvSpPr txBox="1"/>
          <p:nvPr>
            <p:ph idx="2" type="body"/>
          </p:nvPr>
        </p:nvSpPr>
        <p:spPr>
          <a:xfrm>
            <a:off x="6240016" y="2205037"/>
            <a:ext cx="4896296" cy="367188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800"/>
              <a:buNone/>
              <a:defRPr/>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chemeClr val="dk1"/>
              </a:buClr>
              <a:buSzPts val="1800"/>
              <a:buChar char="•"/>
              <a:defRPr/>
            </a:lvl3pPr>
            <a:lvl4pPr indent="-342900" lvl="3" marL="1828800" algn="l">
              <a:lnSpc>
                <a:spcPct val="100000"/>
              </a:lnSpc>
              <a:spcBef>
                <a:spcPts val="800"/>
              </a:spcBef>
              <a:spcAft>
                <a:spcPts val="0"/>
              </a:spcAft>
              <a:buClr>
                <a:schemeClr val="dk1"/>
              </a:buClr>
              <a:buSzPts val="1800"/>
              <a:buChar char="•"/>
              <a:defRPr/>
            </a:lvl4pPr>
            <a:lvl5pPr indent="-342900" lvl="4" marL="2286000" algn="l">
              <a:lnSpc>
                <a:spcPct val="100000"/>
              </a:lnSpc>
              <a:spcBef>
                <a:spcPts val="800"/>
              </a:spcBef>
              <a:spcAft>
                <a:spcPts val="0"/>
              </a:spcAft>
              <a:buClr>
                <a:schemeClr val="dk1"/>
              </a:buClr>
              <a:buSzPts val="1800"/>
              <a:buChar char="•"/>
              <a:defRPr/>
            </a:lvl5pPr>
            <a:lvl6pPr indent="-342900" lvl="5" marL="2743200" algn="l">
              <a:lnSpc>
                <a:spcPct val="100000"/>
              </a:lnSpc>
              <a:spcBef>
                <a:spcPts val="800"/>
              </a:spcBef>
              <a:spcAft>
                <a:spcPts val="0"/>
              </a:spcAft>
              <a:buClr>
                <a:schemeClr val="dk1"/>
              </a:buClr>
              <a:buSzPts val="1800"/>
              <a:buChar char="•"/>
              <a:defRPr/>
            </a:lvl6pPr>
            <a:lvl7pPr indent="-342900" lvl="6" marL="3200400" algn="l">
              <a:lnSpc>
                <a:spcPct val="100000"/>
              </a:lnSpc>
              <a:spcBef>
                <a:spcPts val="800"/>
              </a:spcBef>
              <a:spcAft>
                <a:spcPts val="0"/>
              </a:spcAft>
              <a:buClr>
                <a:schemeClr val="dk1"/>
              </a:buClr>
              <a:buSzPts val="1800"/>
              <a:buChar char="•"/>
              <a:defRPr/>
            </a:lvl7pPr>
            <a:lvl8pPr indent="-342900" lvl="7" marL="3657600" algn="l">
              <a:lnSpc>
                <a:spcPct val="100000"/>
              </a:lnSpc>
              <a:spcBef>
                <a:spcPts val="800"/>
              </a:spcBef>
              <a:spcAft>
                <a:spcPts val="0"/>
              </a:spcAft>
              <a:buClr>
                <a:schemeClr val="dk1"/>
              </a:buClr>
              <a:buSzPts val="1800"/>
              <a:buChar char="•"/>
              <a:defRPr/>
            </a:lvl8pPr>
            <a:lvl9pPr indent="-342900" lvl="8" marL="4114800" algn="l">
              <a:lnSpc>
                <a:spcPct val="100000"/>
              </a:lnSpc>
              <a:spcBef>
                <a:spcPts val="800"/>
              </a:spcBef>
              <a:spcAft>
                <a:spcPts val="0"/>
              </a:spcAft>
              <a:buClr>
                <a:schemeClr val="dk1"/>
              </a:buClr>
              <a:buSzPts val="18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Yellow">
  <p:cSld name="Two Content Yellow">
    <p:bg>
      <p:bgPr>
        <a:solidFill>
          <a:schemeClr val="accent1"/>
        </a:solidFill>
      </p:bgPr>
    </p:bg>
    <p:spTree>
      <p:nvGrpSpPr>
        <p:cNvPr id="362" name="Shape 362"/>
        <p:cNvGrpSpPr/>
        <p:nvPr/>
      </p:nvGrpSpPr>
      <p:grpSpPr>
        <a:xfrm>
          <a:off x="0" y="0"/>
          <a:ext cx="0" cy="0"/>
          <a:chOff x="0" y="0"/>
          <a:chExt cx="0" cy="0"/>
        </a:xfrm>
      </p:grpSpPr>
      <p:sp>
        <p:nvSpPr>
          <p:cNvPr id="363" name="Google Shape;363;p49"/>
          <p:cNvSpPr txBox="1"/>
          <p:nvPr>
            <p:ph type="title"/>
          </p:nvPr>
        </p:nvSpPr>
        <p:spPr>
          <a:xfrm>
            <a:off x="407987" y="404813"/>
            <a:ext cx="11376026" cy="107997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4" name="Google Shape;364;p49"/>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5" name="Google Shape;365;p49"/>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6" name="Google Shape;366;p49"/>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367" name="Google Shape;367;p49"/>
          <p:cNvSpPr txBox="1"/>
          <p:nvPr>
            <p:ph idx="1" type="body"/>
          </p:nvPr>
        </p:nvSpPr>
        <p:spPr>
          <a:xfrm>
            <a:off x="1055688" y="2205037"/>
            <a:ext cx="4896296" cy="367188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800"/>
              <a:buNone/>
              <a:defRPr/>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chemeClr val="dk1"/>
              </a:buClr>
              <a:buSzPts val="1800"/>
              <a:buChar char="•"/>
              <a:defRPr/>
            </a:lvl3pPr>
            <a:lvl4pPr indent="-342900" lvl="3" marL="1828800" algn="l">
              <a:lnSpc>
                <a:spcPct val="100000"/>
              </a:lnSpc>
              <a:spcBef>
                <a:spcPts val="800"/>
              </a:spcBef>
              <a:spcAft>
                <a:spcPts val="0"/>
              </a:spcAft>
              <a:buClr>
                <a:schemeClr val="dk1"/>
              </a:buClr>
              <a:buSzPts val="1800"/>
              <a:buChar char="•"/>
              <a:defRPr/>
            </a:lvl4pPr>
            <a:lvl5pPr indent="-342900" lvl="4" marL="2286000" algn="l">
              <a:lnSpc>
                <a:spcPct val="100000"/>
              </a:lnSpc>
              <a:spcBef>
                <a:spcPts val="800"/>
              </a:spcBef>
              <a:spcAft>
                <a:spcPts val="0"/>
              </a:spcAft>
              <a:buClr>
                <a:schemeClr val="dk1"/>
              </a:buClr>
              <a:buSzPts val="1800"/>
              <a:buChar char="•"/>
              <a:defRPr/>
            </a:lvl5pPr>
            <a:lvl6pPr indent="-342900" lvl="5" marL="2743200" algn="l">
              <a:lnSpc>
                <a:spcPct val="100000"/>
              </a:lnSpc>
              <a:spcBef>
                <a:spcPts val="800"/>
              </a:spcBef>
              <a:spcAft>
                <a:spcPts val="0"/>
              </a:spcAft>
              <a:buClr>
                <a:schemeClr val="dk1"/>
              </a:buClr>
              <a:buSzPts val="1800"/>
              <a:buChar char="•"/>
              <a:defRPr/>
            </a:lvl6pPr>
            <a:lvl7pPr indent="-342900" lvl="6" marL="3200400" algn="l">
              <a:lnSpc>
                <a:spcPct val="100000"/>
              </a:lnSpc>
              <a:spcBef>
                <a:spcPts val="800"/>
              </a:spcBef>
              <a:spcAft>
                <a:spcPts val="0"/>
              </a:spcAft>
              <a:buClr>
                <a:schemeClr val="dk1"/>
              </a:buClr>
              <a:buSzPts val="1800"/>
              <a:buChar char="•"/>
              <a:defRPr/>
            </a:lvl7pPr>
            <a:lvl8pPr indent="-342900" lvl="7" marL="3657600" algn="l">
              <a:lnSpc>
                <a:spcPct val="100000"/>
              </a:lnSpc>
              <a:spcBef>
                <a:spcPts val="800"/>
              </a:spcBef>
              <a:spcAft>
                <a:spcPts val="0"/>
              </a:spcAft>
              <a:buClr>
                <a:schemeClr val="dk1"/>
              </a:buClr>
              <a:buSzPts val="1800"/>
              <a:buChar char="•"/>
              <a:defRPr/>
            </a:lvl8pPr>
            <a:lvl9pPr indent="-342900" lvl="8" marL="4114800" algn="l">
              <a:lnSpc>
                <a:spcPct val="100000"/>
              </a:lnSpc>
              <a:spcBef>
                <a:spcPts val="800"/>
              </a:spcBef>
              <a:spcAft>
                <a:spcPts val="0"/>
              </a:spcAft>
              <a:buClr>
                <a:schemeClr val="dk1"/>
              </a:buClr>
              <a:buSzPts val="1800"/>
              <a:buChar char="•"/>
              <a:defRPr/>
            </a:lvl9pPr>
          </a:lstStyle>
          <a:p/>
        </p:txBody>
      </p:sp>
      <p:sp>
        <p:nvSpPr>
          <p:cNvPr id="368" name="Google Shape;368;p49"/>
          <p:cNvSpPr txBox="1"/>
          <p:nvPr>
            <p:ph idx="2" type="body"/>
          </p:nvPr>
        </p:nvSpPr>
        <p:spPr>
          <a:xfrm>
            <a:off x="6240016" y="2205037"/>
            <a:ext cx="4896296" cy="367188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800"/>
              <a:buNone/>
              <a:defRPr/>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chemeClr val="dk1"/>
              </a:buClr>
              <a:buSzPts val="1800"/>
              <a:buChar char="•"/>
              <a:defRPr/>
            </a:lvl3pPr>
            <a:lvl4pPr indent="-342900" lvl="3" marL="1828800" algn="l">
              <a:lnSpc>
                <a:spcPct val="100000"/>
              </a:lnSpc>
              <a:spcBef>
                <a:spcPts val="800"/>
              </a:spcBef>
              <a:spcAft>
                <a:spcPts val="0"/>
              </a:spcAft>
              <a:buClr>
                <a:schemeClr val="dk1"/>
              </a:buClr>
              <a:buSzPts val="1800"/>
              <a:buChar char="•"/>
              <a:defRPr/>
            </a:lvl4pPr>
            <a:lvl5pPr indent="-342900" lvl="4" marL="2286000" algn="l">
              <a:lnSpc>
                <a:spcPct val="100000"/>
              </a:lnSpc>
              <a:spcBef>
                <a:spcPts val="800"/>
              </a:spcBef>
              <a:spcAft>
                <a:spcPts val="0"/>
              </a:spcAft>
              <a:buClr>
                <a:schemeClr val="dk1"/>
              </a:buClr>
              <a:buSzPts val="1800"/>
              <a:buChar char="•"/>
              <a:defRPr/>
            </a:lvl5pPr>
            <a:lvl6pPr indent="-342900" lvl="5" marL="2743200" algn="l">
              <a:lnSpc>
                <a:spcPct val="100000"/>
              </a:lnSpc>
              <a:spcBef>
                <a:spcPts val="800"/>
              </a:spcBef>
              <a:spcAft>
                <a:spcPts val="0"/>
              </a:spcAft>
              <a:buClr>
                <a:schemeClr val="dk1"/>
              </a:buClr>
              <a:buSzPts val="1800"/>
              <a:buChar char="•"/>
              <a:defRPr/>
            </a:lvl6pPr>
            <a:lvl7pPr indent="-342900" lvl="6" marL="3200400" algn="l">
              <a:lnSpc>
                <a:spcPct val="100000"/>
              </a:lnSpc>
              <a:spcBef>
                <a:spcPts val="800"/>
              </a:spcBef>
              <a:spcAft>
                <a:spcPts val="0"/>
              </a:spcAft>
              <a:buClr>
                <a:schemeClr val="dk1"/>
              </a:buClr>
              <a:buSzPts val="1800"/>
              <a:buChar char="•"/>
              <a:defRPr/>
            </a:lvl7pPr>
            <a:lvl8pPr indent="-342900" lvl="7" marL="3657600" algn="l">
              <a:lnSpc>
                <a:spcPct val="100000"/>
              </a:lnSpc>
              <a:spcBef>
                <a:spcPts val="800"/>
              </a:spcBef>
              <a:spcAft>
                <a:spcPts val="0"/>
              </a:spcAft>
              <a:buClr>
                <a:schemeClr val="dk1"/>
              </a:buClr>
              <a:buSzPts val="1800"/>
              <a:buChar char="•"/>
              <a:defRPr/>
            </a:lvl8pPr>
            <a:lvl9pPr indent="-342900" lvl="8" marL="4114800" algn="l">
              <a:lnSpc>
                <a:spcPct val="100000"/>
              </a:lnSpc>
              <a:spcBef>
                <a:spcPts val="8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Red" showMasterSp="0">
  <p:cSld name="Title Slide Red">
    <p:bg>
      <p:bgPr>
        <a:solidFill>
          <a:schemeClr val="accent2"/>
        </a:solidFill>
      </p:bgPr>
    </p:bg>
    <p:spTree>
      <p:nvGrpSpPr>
        <p:cNvPr id="43" name="Shape 43"/>
        <p:cNvGrpSpPr/>
        <p:nvPr/>
      </p:nvGrpSpPr>
      <p:grpSpPr>
        <a:xfrm>
          <a:off x="0" y="0"/>
          <a:ext cx="0" cy="0"/>
          <a:chOff x="0" y="0"/>
          <a:chExt cx="0" cy="0"/>
        </a:xfrm>
      </p:grpSpPr>
      <p:sp>
        <p:nvSpPr>
          <p:cNvPr id="44" name="Google Shape;44;p16"/>
          <p:cNvSpPr txBox="1"/>
          <p:nvPr>
            <p:ph type="ctrTitle"/>
          </p:nvPr>
        </p:nvSpPr>
        <p:spPr>
          <a:xfrm>
            <a:off x="407988" y="2936557"/>
            <a:ext cx="9792468" cy="492443"/>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6"/>
          <p:cNvSpPr txBox="1"/>
          <p:nvPr>
            <p:ph idx="1" type="subTitle"/>
          </p:nvPr>
        </p:nvSpPr>
        <p:spPr>
          <a:xfrm>
            <a:off x="407988" y="3429000"/>
            <a:ext cx="9792468" cy="492443"/>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latin typeface="Arial"/>
                <a:ea typeface="Arial"/>
                <a:cs typeface="Arial"/>
                <a:sym typeface="Arial"/>
              </a:defRPr>
            </a:lvl1pPr>
            <a:lvl2pPr lvl="1" algn="ctr">
              <a:lnSpc>
                <a:spcPct val="100000"/>
              </a:lnSpc>
              <a:spcBef>
                <a:spcPts val="800"/>
              </a:spcBef>
              <a:spcAft>
                <a:spcPts val="0"/>
              </a:spcAft>
              <a:buClr>
                <a:schemeClr val="dk1"/>
              </a:buClr>
              <a:buSzPts val="2000"/>
              <a:buNone/>
              <a:defRPr sz="2000"/>
            </a:lvl2pPr>
            <a:lvl3pPr lvl="2" algn="ctr">
              <a:lnSpc>
                <a:spcPct val="100000"/>
              </a:lnSpc>
              <a:spcBef>
                <a:spcPts val="800"/>
              </a:spcBef>
              <a:spcAft>
                <a:spcPts val="0"/>
              </a:spcAft>
              <a:buClr>
                <a:schemeClr val="dk1"/>
              </a:buClr>
              <a:buSzPts val="1800"/>
              <a:buNone/>
              <a:defRPr sz="1800"/>
            </a:lvl3pPr>
            <a:lvl4pPr lvl="3" algn="ctr">
              <a:lnSpc>
                <a:spcPct val="100000"/>
              </a:lnSpc>
              <a:spcBef>
                <a:spcPts val="800"/>
              </a:spcBef>
              <a:spcAft>
                <a:spcPts val="0"/>
              </a:spcAft>
              <a:buClr>
                <a:schemeClr val="dk1"/>
              </a:buClr>
              <a:buSzPts val="1600"/>
              <a:buNone/>
              <a:defRPr sz="1600"/>
            </a:lvl4pPr>
            <a:lvl5pPr lvl="4" algn="ctr">
              <a:lnSpc>
                <a:spcPct val="100000"/>
              </a:lnSpc>
              <a:spcBef>
                <a:spcPts val="800"/>
              </a:spcBef>
              <a:spcAft>
                <a:spcPts val="0"/>
              </a:spcAft>
              <a:buClr>
                <a:schemeClr val="dk1"/>
              </a:buClr>
              <a:buSzPts val="1600"/>
              <a:buNone/>
              <a:defRPr sz="1600"/>
            </a:lvl5pPr>
            <a:lvl6pPr lvl="5" algn="ctr">
              <a:lnSpc>
                <a:spcPct val="100000"/>
              </a:lnSpc>
              <a:spcBef>
                <a:spcPts val="800"/>
              </a:spcBef>
              <a:spcAft>
                <a:spcPts val="0"/>
              </a:spcAft>
              <a:buClr>
                <a:schemeClr val="dk1"/>
              </a:buClr>
              <a:buSzPts val="1600"/>
              <a:buNone/>
              <a:defRPr sz="1600"/>
            </a:lvl6pPr>
            <a:lvl7pPr lvl="6" algn="ctr">
              <a:lnSpc>
                <a:spcPct val="100000"/>
              </a:lnSpc>
              <a:spcBef>
                <a:spcPts val="800"/>
              </a:spcBef>
              <a:spcAft>
                <a:spcPts val="0"/>
              </a:spcAft>
              <a:buClr>
                <a:schemeClr val="dk1"/>
              </a:buClr>
              <a:buSzPts val="1600"/>
              <a:buNone/>
              <a:defRPr sz="1600"/>
            </a:lvl7pPr>
            <a:lvl8pPr lvl="7" algn="ctr">
              <a:lnSpc>
                <a:spcPct val="100000"/>
              </a:lnSpc>
              <a:spcBef>
                <a:spcPts val="800"/>
              </a:spcBef>
              <a:spcAft>
                <a:spcPts val="0"/>
              </a:spcAft>
              <a:buClr>
                <a:schemeClr val="dk1"/>
              </a:buClr>
              <a:buSzPts val="1600"/>
              <a:buNone/>
              <a:defRPr sz="1600"/>
            </a:lvl8pPr>
            <a:lvl9pPr lvl="8" algn="ctr">
              <a:lnSpc>
                <a:spcPct val="100000"/>
              </a:lnSpc>
              <a:spcBef>
                <a:spcPts val="800"/>
              </a:spcBef>
              <a:spcAft>
                <a:spcPts val="0"/>
              </a:spcAft>
              <a:buClr>
                <a:schemeClr val="dk1"/>
              </a:buClr>
              <a:buSzPts val="1600"/>
              <a:buNone/>
              <a:defRPr sz="1600"/>
            </a:lvl9pPr>
          </a:lstStyle>
          <a:p/>
        </p:txBody>
      </p:sp>
      <p:sp>
        <p:nvSpPr>
          <p:cNvPr id="46" name="Google Shape;46;p16"/>
          <p:cNvSpPr/>
          <p:nvPr/>
        </p:nvSpPr>
        <p:spPr>
          <a:xfrm>
            <a:off x="407988" y="432000"/>
            <a:ext cx="2650987" cy="576000"/>
          </a:xfrm>
          <a:custGeom>
            <a:rect b="b" l="l" r="r" t="t"/>
            <a:pathLst>
              <a:path extrusionOk="0" h="996" w="4584">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47" name="Google Shape;47;p16"/>
          <p:cNvCxnSpPr/>
          <p:nvPr/>
        </p:nvCxnSpPr>
        <p:spPr>
          <a:xfrm>
            <a:off x="407368" y="2674624"/>
            <a:ext cx="396000" cy="0"/>
          </a:xfrm>
          <a:prstGeom prst="straightConnector1">
            <a:avLst/>
          </a:prstGeom>
          <a:noFill/>
          <a:ln cap="flat" cmpd="sng" w="28575">
            <a:solidFill>
              <a:schemeClr val="dk1"/>
            </a:solidFill>
            <a:prstDash val="solid"/>
            <a:miter lim="800000"/>
            <a:headEnd len="sm" w="sm" type="none"/>
            <a:tailEnd len="sm" w="sm" type="none"/>
          </a:ln>
        </p:spPr>
      </p:cxnSp>
      <p:sp>
        <p:nvSpPr>
          <p:cNvPr id="48" name="Google Shape;48;p16"/>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6"/>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16"/>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51" name="Google Shape;51;p16"/>
          <p:cNvSpPr txBox="1"/>
          <p:nvPr>
            <p:ph idx="2" type="body"/>
          </p:nvPr>
        </p:nvSpPr>
        <p:spPr>
          <a:xfrm>
            <a:off x="407989" y="4869160"/>
            <a:ext cx="9792468" cy="276999"/>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dk1"/>
              </a:buClr>
              <a:buSzPts val="1800"/>
              <a:buFont typeface="Arial"/>
              <a:buNone/>
              <a:defRPr sz="1800"/>
            </a:lvl1pPr>
            <a:lvl2pPr indent="-228600" lvl="1" marL="914400" algn="l">
              <a:lnSpc>
                <a:spcPct val="100000"/>
              </a:lnSpc>
              <a:spcBef>
                <a:spcPts val="0"/>
              </a:spcBef>
              <a:spcAft>
                <a:spcPts val="0"/>
              </a:spcAft>
              <a:buClr>
                <a:schemeClr val="dk1"/>
              </a:buClr>
              <a:buSzPts val="1800"/>
              <a:buFont typeface="Arial"/>
              <a:buNone/>
              <a:defRPr sz="1800"/>
            </a:lvl2pPr>
            <a:lvl3pPr indent="-228600" lvl="2" marL="1371600" algn="l">
              <a:lnSpc>
                <a:spcPct val="100000"/>
              </a:lnSpc>
              <a:spcBef>
                <a:spcPts val="0"/>
              </a:spcBef>
              <a:spcAft>
                <a:spcPts val="0"/>
              </a:spcAft>
              <a:buClr>
                <a:schemeClr val="dk1"/>
              </a:buClr>
              <a:buSzPts val="1800"/>
              <a:buFont typeface="Arial"/>
              <a:buNone/>
              <a:defRPr sz="1800"/>
            </a:lvl3pPr>
            <a:lvl4pPr indent="-228600" lvl="3" marL="1828800" algn="l">
              <a:lnSpc>
                <a:spcPct val="100000"/>
              </a:lnSpc>
              <a:spcBef>
                <a:spcPts val="0"/>
              </a:spcBef>
              <a:spcAft>
                <a:spcPts val="0"/>
              </a:spcAft>
              <a:buClr>
                <a:schemeClr val="dk1"/>
              </a:buClr>
              <a:buSzPts val="1800"/>
              <a:buFont typeface="Arial"/>
              <a:buNone/>
              <a:defRPr sz="1800"/>
            </a:lvl4pPr>
            <a:lvl5pPr indent="-228600" lvl="4" marL="2286000" algn="l">
              <a:lnSpc>
                <a:spcPct val="100000"/>
              </a:lnSpc>
              <a:spcBef>
                <a:spcPts val="0"/>
              </a:spcBef>
              <a:spcAft>
                <a:spcPts val="0"/>
              </a:spcAft>
              <a:buClr>
                <a:schemeClr val="dk1"/>
              </a:buClr>
              <a:buSzPts val="1800"/>
              <a:buFont typeface="Arial"/>
              <a:buNone/>
              <a:defRPr sz="1800"/>
            </a:lvl5pPr>
            <a:lvl6pPr indent="-228600" lvl="5" marL="2743200" algn="l">
              <a:lnSpc>
                <a:spcPct val="100000"/>
              </a:lnSpc>
              <a:spcBef>
                <a:spcPts val="0"/>
              </a:spcBef>
              <a:spcAft>
                <a:spcPts val="0"/>
              </a:spcAft>
              <a:buClr>
                <a:schemeClr val="dk1"/>
              </a:buClr>
              <a:buSzPts val="1800"/>
              <a:buFont typeface="Arial"/>
              <a:buNone/>
              <a:defRPr sz="1800"/>
            </a:lvl6pPr>
            <a:lvl7pPr indent="-228600" lvl="6" marL="3200400" algn="l">
              <a:lnSpc>
                <a:spcPct val="100000"/>
              </a:lnSpc>
              <a:spcBef>
                <a:spcPts val="0"/>
              </a:spcBef>
              <a:spcAft>
                <a:spcPts val="0"/>
              </a:spcAft>
              <a:buClr>
                <a:schemeClr val="dk1"/>
              </a:buClr>
              <a:buSzPts val="1800"/>
              <a:buFont typeface="Arial"/>
              <a:buNone/>
              <a:defRPr sz="1800"/>
            </a:lvl7pPr>
            <a:lvl8pPr indent="-228600" lvl="7" marL="3657600" algn="l">
              <a:lnSpc>
                <a:spcPct val="100000"/>
              </a:lnSpc>
              <a:spcBef>
                <a:spcPts val="0"/>
              </a:spcBef>
              <a:spcAft>
                <a:spcPts val="0"/>
              </a:spcAft>
              <a:buClr>
                <a:schemeClr val="dk1"/>
              </a:buClr>
              <a:buSzPts val="1800"/>
              <a:buFont typeface="Arial"/>
              <a:buNone/>
              <a:defRPr sz="1800"/>
            </a:lvl8pPr>
            <a:lvl9pPr indent="-228600" lvl="8" marL="4114800" algn="l">
              <a:lnSpc>
                <a:spcPct val="100000"/>
              </a:lnSpc>
              <a:spcBef>
                <a:spcPts val="0"/>
              </a:spcBef>
              <a:spcAft>
                <a:spcPts val="0"/>
              </a:spcAft>
              <a:buClr>
                <a:schemeClr val="dk1"/>
              </a:buClr>
              <a:buSzPts val="1800"/>
              <a:buFont typeface="Arial"/>
              <a:buNone/>
              <a:defRPr sz="1800"/>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
  <p:cSld name="Three Content ">
    <p:spTree>
      <p:nvGrpSpPr>
        <p:cNvPr id="369" name="Shape 369"/>
        <p:cNvGrpSpPr/>
        <p:nvPr/>
      </p:nvGrpSpPr>
      <p:grpSpPr>
        <a:xfrm>
          <a:off x="0" y="0"/>
          <a:ext cx="0" cy="0"/>
          <a:chOff x="0" y="0"/>
          <a:chExt cx="0" cy="0"/>
        </a:xfrm>
      </p:grpSpPr>
      <p:sp>
        <p:nvSpPr>
          <p:cNvPr id="370" name="Google Shape;370;p50"/>
          <p:cNvSpPr txBox="1"/>
          <p:nvPr>
            <p:ph type="title"/>
          </p:nvPr>
        </p:nvSpPr>
        <p:spPr>
          <a:xfrm>
            <a:off x="407987" y="404813"/>
            <a:ext cx="11376026" cy="107997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1" name="Google Shape;371;p50"/>
          <p:cNvSpPr txBox="1"/>
          <p:nvPr>
            <p:ph idx="1" type="body"/>
          </p:nvPr>
        </p:nvSpPr>
        <p:spPr>
          <a:xfrm>
            <a:off x="1055688" y="2205037"/>
            <a:ext cx="3168104" cy="367188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800"/>
              <a:buNone/>
              <a:defRPr/>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chemeClr val="dk1"/>
              </a:buClr>
              <a:buSzPts val="1800"/>
              <a:buChar char="•"/>
              <a:defRPr/>
            </a:lvl3pPr>
            <a:lvl4pPr indent="-342900" lvl="3" marL="1828800" algn="l">
              <a:lnSpc>
                <a:spcPct val="100000"/>
              </a:lnSpc>
              <a:spcBef>
                <a:spcPts val="800"/>
              </a:spcBef>
              <a:spcAft>
                <a:spcPts val="0"/>
              </a:spcAft>
              <a:buClr>
                <a:schemeClr val="dk1"/>
              </a:buClr>
              <a:buSzPts val="1800"/>
              <a:buChar char="•"/>
              <a:defRPr/>
            </a:lvl4pPr>
            <a:lvl5pPr indent="-342900" lvl="4" marL="2286000" algn="l">
              <a:lnSpc>
                <a:spcPct val="100000"/>
              </a:lnSpc>
              <a:spcBef>
                <a:spcPts val="800"/>
              </a:spcBef>
              <a:spcAft>
                <a:spcPts val="0"/>
              </a:spcAft>
              <a:buClr>
                <a:schemeClr val="dk1"/>
              </a:buClr>
              <a:buSzPts val="1800"/>
              <a:buChar char="•"/>
              <a:defRPr/>
            </a:lvl5pPr>
            <a:lvl6pPr indent="-342900" lvl="5" marL="2743200" algn="l">
              <a:lnSpc>
                <a:spcPct val="100000"/>
              </a:lnSpc>
              <a:spcBef>
                <a:spcPts val="800"/>
              </a:spcBef>
              <a:spcAft>
                <a:spcPts val="0"/>
              </a:spcAft>
              <a:buClr>
                <a:schemeClr val="dk1"/>
              </a:buClr>
              <a:buSzPts val="1800"/>
              <a:buChar char="•"/>
              <a:defRPr/>
            </a:lvl6pPr>
            <a:lvl7pPr indent="-342900" lvl="6" marL="3200400" algn="l">
              <a:lnSpc>
                <a:spcPct val="100000"/>
              </a:lnSpc>
              <a:spcBef>
                <a:spcPts val="800"/>
              </a:spcBef>
              <a:spcAft>
                <a:spcPts val="0"/>
              </a:spcAft>
              <a:buClr>
                <a:schemeClr val="dk1"/>
              </a:buClr>
              <a:buSzPts val="1800"/>
              <a:buChar char="•"/>
              <a:defRPr/>
            </a:lvl7pPr>
            <a:lvl8pPr indent="-342900" lvl="7" marL="3657600" algn="l">
              <a:lnSpc>
                <a:spcPct val="100000"/>
              </a:lnSpc>
              <a:spcBef>
                <a:spcPts val="800"/>
              </a:spcBef>
              <a:spcAft>
                <a:spcPts val="0"/>
              </a:spcAft>
              <a:buClr>
                <a:schemeClr val="dk1"/>
              </a:buClr>
              <a:buSzPts val="1800"/>
              <a:buChar char="•"/>
              <a:defRPr/>
            </a:lvl8pPr>
            <a:lvl9pPr indent="-342900" lvl="8" marL="4114800" algn="l">
              <a:lnSpc>
                <a:spcPct val="100000"/>
              </a:lnSpc>
              <a:spcBef>
                <a:spcPts val="800"/>
              </a:spcBef>
              <a:spcAft>
                <a:spcPts val="0"/>
              </a:spcAft>
              <a:buClr>
                <a:schemeClr val="dk1"/>
              </a:buClr>
              <a:buSzPts val="1800"/>
              <a:buChar char="•"/>
              <a:defRPr/>
            </a:lvl9pPr>
          </a:lstStyle>
          <a:p/>
        </p:txBody>
      </p:sp>
      <p:sp>
        <p:nvSpPr>
          <p:cNvPr id="372" name="Google Shape;372;p50"/>
          <p:cNvSpPr txBox="1"/>
          <p:nvPr>
            <p:ph idx="2" type="body"/>
          </p:nvPr>
        </p:nvSpPr>
        <p:spPr>
          <a:xfrm>
            <a:off x="4511825" y="2205037"/>
            <a:ext cx="3168352" cy="367188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800"/>
              <a:buNone/>
              <a:defRPr/>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chemeClr val="dk1"/>
              </a:buClr>
              <a:buSzPts val="1800"/>
              <a:buChar char="•"/>
              <a:defRPr/>
            </a:lvl3pPr>
            <a:lvl4pPr indent="-342900" lvl="3" marL="1828800" algn="l">
              <a:lnSpc>
                <a:spcPct val="100000"/>
              </a:lnSpc>
              <a:spcBef>
                <a:spcPts val="800"/>
              </a:spcBef>
              <a:spcAft>
                <a:spcPts val="0"/>
              </a:spcAft>
              <a:buClr>
                <a:schemeClr val="dk1"/>
              </a:buClr>
              <a:buSzPts val="1800"/>
              <a:buChar char="•"/>
              <a:defRPr/>
            </a:lvl4pPr>
            <a:lvl5pPr indent="-342900" lvl="4" marL="2286000" algn="l">
              <a:lnSpc>
                <a:spcPct val="100000"/>
              </a:lnSpc>
              <a:spcBef>
                <a:spcPts val="800"/>
              </a:spcBef>
              <a:spcAft>
                <a:spcPts val="0"/>
              </a:spcAft>
              <a:buClr>
                <a:schemeClr val="dk1"/>
              </a:buClr>
              <a:buSzPts val="1800"/>
              <a:buChar char="•"/>
              <a:defRPr/>
            </a:lvl5pPr>
            <a:lvl6pPr indent="-342900" lvl="5" marL="2743200" algn="l">
              <a:lnSpc>
                <a:spcPct val="100000"/>
              </a:lnSpc>
              <a:spcBef>
                <a:spcPts val="800"/>
              </a:spcBef>
              <a:spcAft>
                <a:spcPts val="0"/>
              </a:spcAft>
              <a:buClr>
                <a:schemeClr val="dk1"/>
              </a:buClr>
              <a:buSzPts val="1800"/>
              <a:buChar char="•"/>
              <a:defRPr/>
            </a:lvl6pPr>
            <a:lvl7pPr indent="-342900" lvl="6" marL="3200400" algn="l">
              <a:lnSpc>
                <a:spcPct val="100000"/>
              </a:lnSpc>
              <a:spcBef>
                <a:spcPts val="800"/>
              </a:spcBef>
              <a:spcAft>
                <a:spcPts val="0"/>
              </a:spcAft>
              <a:buClr>
                <a:schemeClr val="dk1"/>
              </a:buClr>
              <a:buSzPts val="1800"/>
              <a:buChar char="•"/>
              <a:defRPr/>
            </a:lvl7pPr>
            <a:lvl8pPr indent="-342900" lvl="7" marL="3657600" algn="l">
              <a:lnSpc>
                <a:spcPct val="100000"/>
              </a:lnSpc>
              <a:spcBef>
                <a:spcPts val="800"/>
              </a:spcBef>
              <a:spcAft>
                <a:spcPts val="0"/>
              </a:spcAft>
              <a:buClr>
                <a:schemeClr val="dk1"/>
              </a:buClr>
              <a:buSzPts val="1800"/>
              <a:buChar char="•"/>
              <a:defRPr/>
            </a:lvl8pPr>
            <a:lvl9pPr indent="-342900" lvl="8" marL="4114800" algn="l">
              <a:lnSpc>
                <a:spcPct val="100000"/>
              </a:lnSpc>
              <a:spcBef>
                <a:spcPts val="800"/>
              </a:spcBef>
              <a:spcAft>
                <a:spcPts val="0"/>
              </a:spcAft>
              <a:buClr>
                <a:schemeClr val="dk1"/>
              </a:buClr>
              <a:buSzPts val="1800"/>
              <a:buChar char="•"/>
              <a:defRPr/>
            </a:lvl9pPr>
          </a:lstStyle>
          <a:p/>
        </p:txBody>
      </p:sp>
      <p:sp>
        <p:nvSpPr>
          <p:cNvPr id="373" name="Google Shape;373;p50"/>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4" name="Google Shape;374;p50"/>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5" name="Google Shape;375;p50"/>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376" name="Google Shape;376;p50"/>
          <p:cNvSpPr txBox="1"/>
          <p:nvPr>
            <p:ph idx="3" type="body"/>
          </p:nvPr>
        </p:nvSpPr>
        <p:spPr>
          <a:xfrm>
            <a:off x="7968208" y="2205037"/>
            <a:ext cx="3168105" cy="367188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800"/>
              <a:buNone/>
              <a:defRPr/>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chemeClr val="dk1"/>
              </a:buClr>
              <a:buSzPts val="1800"/>
              <a:buChar char="•"/>
              <a:defRPr/>
            </a:lvl3pPr>
            <a:lvl4pPr indent="-342900" lvl="3" marL="1828800" algn="l">
              <a:lnSpc>
                <a:spcPct val="100000"/>
              </a:lnSpc>
              <a:spcBef>
                <a:spcPts val="800"/>
              </a:spcBef>
              <a:spcAft>
                <a:spcPts val="0"/>
              </a:spcAft>
              <a:buClr>
                <a:schemeClr val="dk1"/>
              </a:buClr>
              <a:buSzPts val="1800"/>
              <a:buChar char="•"/>
              <a:defRPr/>
            </a:lvl4pPr>
            <a:lvl5pPr indent="-342900" lvl="4" marL="2286000" algn="l">
              <a:lnSpc>
                <a:spcPct val="100000"/>
              </a:lnSpc>
              <a:spcBef>
                <a:spcPts val="800"/>
              </a:spcBef>
              <a:spcAft>
                <a:spcPts val="0"/>
              </a:spcAft>
              <a:buClr>
                <a:schemeClr val="dk1"/>
              </a:buClr>
              <a:buSzPts val="1800"/>
              <a:buChar char="•"/>
              <a:defRPr/>
            </a:lvl5pPr>
            <a:lvl6pPr indent="-342900" lvl="5" marL="2743200" algn="l">
              <a:lnSpc>
                <a:spcPct val="100000"/>
              </a:lnSpc>
              <a:spcBef>
                <a:spcPts val="800"/>
              </a:spcBef>
              <a:spcAft>
                <a:spcPts val="0"/>
              </a:spcAft>
              <a:buClr>
                <a:schemeClr val="dk1"/>
              </a:buClr>
              <a:buSzPts val="1800"/>
              <a:buChar char="•"/>
              <a:defRPr/>
            </a:lvl6pPr>
            <a:lvl7pPr indent="-342900" lvl="6" marL="3200400" algn="l">
              <a:lnSpc>
                <a:spcPct val="100000"/>
              </a:lnSpc>
              <a:spcBef>
                <a:spcPts val="800"/>
              </a:spcBef>
              <a:spcAft>
                <a:spcPts val="0"/>
              </a:spcAft>
              <a:buClr>
                <a:schemeClr val="dk1"/>
              </a:buClr>
              <a:buSzPts val="1800"/>
              <a:buChar char="•"/>
              <a:defRPr/>
            </a:lvl7pPr>
            <a:lvl8pPr indent="-342900" lvl="7" marL="3657600" algn="l">
              <a:lnSpc>
                <a:spcPct val="100000"/>
              </a:lnSpc>
              <a:spcBef>
                <a:spcPts val="800"/>
              </a:spcBef>
              <a:spcAft>
                <a:spcPts val="0"/>
              </a:spcAft>
              <a:buClr>
                <a:schemeClr val="dk1"/>
              </a:buClr>
              <a:buSzPts val="1800"/>
              <a:buChar char="•"/>
              <a:defRPr/>
            </a:lvl8pPr>
            <a:lvl9pPr indent="-342900" lvl="8" marL="4114800" algn="l">
              <a:lnSpc>
                <a:spcPct val="100000"/>
              </a:lnSpc>
              <a:spcBef>
                <a:spcPts val="800"/>
              </a:spcBef>
              <a:spcAft>
                <a:spcPts val="0"/>
              </a:spcAft>
              <a:buClr>
                <a:schemeClr val="dk1"/>
              </a:buClr>
              <a:buSzPts val="18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Black" showMasterSp="0">
  <p:cSld name="Three Content Black">
    <p:bg>
      <p:bgPr>
        <a:solidFill>
          <a:schemeClr val="dk1"/>
        </a:solidFill>
      </p:bgPr>
    </p:bg>
    <p:spTree>
      <p:nvGrpSpPr>
        <p:cNvPr id="377" name="Shape 377"/>
        <p:cNvGrpSpPr/>
        <p:nvPr/>
      </p:nvGrpSpPr>
      <p:grpSpPr>
        <a:xfrm>
          <a:off x="0" y="0"/>
          <a:ext cx="0" cy="0"/>
          <a:chOff x="0" y="0"/>
          <a:chExt cx="0" cy="0"/>
        </a:xfrm>
      </p:grpSpPr>
      <p:sp>
        <p:nvSpPr>
          <p:cNvPr id="378" name="Google Shape;378;p51"/>
          <p:cNvSpPr txBox="1"/>
          <p:nvPr>
            <p:ph type="title"/>
          </p:nvPr>
        </p:nvSpPr>
        <p:spPr>
          <a:xfrm>
            <a:off x="407987" y="404813"/>
            <a:ext cx="11376026" cy="107997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3000"/>
              <a:buFont typeface="Arial"/>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9" name="Google Shape;379;p51"/>
          <p:cNvSpPr txBox="1"/>
          <p:nvPr>
            <p:ph idx="1" type="body"/>
          </p:nvPr>
        </p:nvSpPr>
        <p:spPr>
          <a:xfrm>
            <a:off x="1055688" y="2205037"/>
            <a:ext cx="3168104" cy="367188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lt1"/>
              </a:buClr>
              <a:buSzPts val="2000"/>
              <a:buFont typeface="Arial"/>
              <a:buNone/>
              <a:defRPr>
                <a:solidFill>
                  <a:schemeClr val="lt1"/>
                </a:solidFill>
              </a:defRPr>
            </a:lvl1pPr>
            <a:lvl2pPr indent="-355600" lvl="1" marL="914400" algn="l">
              <a:lnSpc>
                <a:spcPct val="100000"/>
              </a:lnSpc>
              <a:spcBef>
                <a:spcPts val="800"/>
              </a:spcBef>
              <a:spcAft>
                <a:spcPts val="0"/>
              </a:spcAft>
              <a:buClr>
                <a:schemeClr val="lt1"/>
              </a:buClr>
              <a:buSzPts val="2000"/>
              <a:buChar char="•"/>
              <a:defRPr>
                <a:solidFill>
                  <a:schemeClr val="lt1"/>
                </a:solidFill>
              </a:defRPr>
            </a:lvl2pPr>
            <a:lvl3pPr indent="-342900" lvl="2" marL="1371600" algn="l">
              <a:lnSpc>
                <a:spcPct val="100000"/>
              </a:lnSpc>
              <a:spcBef>
                <a:spcPts val="800"/>
              </a:spcBef>
              <a:spcAft>
                <a:spcPts val="0"/>
              </a:spcAft>
              <a:buClr>
                <a:schemeClr val="lt1"/>
              </a:buClr>
              <a:buSzPts val="1800"/>
              <a:buChar char="•"/>
              <a:defRPr>
                <a:solidFill>
                  <a:schemeClr val="lt1"/>
                </a:solidFill>
              </a:defRPr>
            </a:lvl3pPr>
            <a:lvl4pPr indent="-342900" lvl="3" marL="1828800" algn="l">
              <a:lnSpc>
                <a:spcPct val="100000"/>
              </a:lnSpc>
              <a:spcBef>
                <a:spcPts val="800"/>
              </a:spcBef>
              <a:spcAft>
                <a:spcPts val="0"/>
              </a:spcAft>
              <a:buClr>
                <a:schemeClr val="lt1"/>
              </a:buClr>
              <a:buSzPts val="1800"/>
              <a:buChar char="•"/>
              <a:defRPr>
                <a:solidFill>
                  <a:schemeClr val="lt1"/>
                </a:solidFill>
              </a:defRPr>
            </a:lvl4pPr>
            <a:lvl5pPr indent="-342900" lvl="4" marL="2286000" algn="l">
              <a:lnSpc>
                <a:spcPct val="100000"/>
              </a:lnSpc>
              <a:spcBef>
                <a:spcPts val="800"/>
              </a:spcBef>
              <a:spcAft>
                <a:spcPts val="0"/>
              </a:spcAft>
              <a:buClr>
                <a:schemeClr val="lt1"/>
              </a:buClr>
              <a:buSzPts val="1800"/>
              <a:buChar char="•"/>
              <a:defRPr>
                <a:solidFill>
                  <a:schemeClr val="lt1"/>
                </a:solidFill>
              </a:defRPr>
            </a:lvl5pPr>
            <a:lvl6pPr indent="-342900" lvl="5" marL="2743200" algn="l">
              <a:lnSpc>
                <a:spcPct val="100000"/>
              </a:lnSpc>
              <a:spcBef>
                <a:spcPts val="800"/>
              </a:spcBef>
              <a:spcAft>
                <a:spcPts val="0"/>
              </a:spcAft>
              <a:buClr>
                <a:schemeClr val="lt1"/>
              </a:buClr>
              <a:buSzPts val="1800"/>
              <a:buChar char="•"/>
              <a:defRPr>
                <a:solidFill>
                  <a:schemeClr val="lt1"/>
                </a:solidFill>
              </a:defRPr>
            </a:lvl6pPr>
            <a:lvl7pPr indent="-342900" lvl="6" marL="3200400" algn="l">
              <a:lnSpc>
                <a:spcPct val="100000"/>
              </a:lnSpc>
              <a:spcBef>
                <a:spcPts val="800"/>
              </a:spcBef>
              <a:spcAft>
                <a:spcPts val="0"/>
              </a:spcAft>
              <a:buClr>
                <a:schemeClr val="lt1"/>
              </a:buClr>
              <a:buSzPts val="1800"/>
              <a:buChar char="•"/>
              <a:defRPr>
                <a:solidFill>
                  <a:schemeClr val="lt1"/>
                </a:solidFill>
              </a:defRPr>
            </a:lvl7pPr>
            <a:lvl8pPr indent="-342900" lvl="7" marL="3657600" algn="l">
              <a:lnSpc>
                <a:spcPct val="100000"/>
              </a:lnSpc>
              <a:spcBef>
                <a:spcPts val="800"/>
              </a:spcBef>
              <a:spcAft>
                <a:spcPts val="0"/>
              </a:spcAft>
              <a:buClr>
                <a:schemeClr val="lt1"/>
              </a:buClr>
              <a:buSzPts val="1800"/>
              <a:buChar char="•"/>
              <a:defRPr>
                <a:solidFill>
                  <a:schemeClr val="lt1"/>
                </a:solidFill>
              </a:defRPr>
            </a:lvl8pPr>
            <a:lvl9pPr indent="-342900" lvl="8" marL="4114800" algn="l">
              <a:lnSpc>
                <a:spcPct val="100000"/>
              </a:lnSpc>
              <a:spcBef>
                <a:spcPts val="800"/>
              </a:spcBef>
              <a:spcAft>
                <a:spcPts val="0"/>
              </a:spcAft>
              <a:buClr>
                <a:schemeClr val="lt1"/>
              </a:buClr>
              <a:buSzPts val="1800"/>
              <a:buChar char="•"/>
              <a:defRPr>
                <a:solidFill>
                  <a:schemeClr val="lt1"/>
                </a:solidFill>
              </a:defRPr>
            </a:lvl9pPr>
          </a:lstStyle>
          <a:p/>
        </p:txBody>
      </p:sp>
      <p:sp>
        <p:nvSpPr>
          <p:cNvPr id="380" name="Google Shape;380;p51"/>
          <p:cNvSpPr txBox="1"/>
          <p:nvPr>
            <p:ph idx="2" type="body"/>
          </p:nvPr>
        </p:nvSpPr>
        <p:spPr>
          <a:xfrm>
            <a:off x="4511825" y="2205037"/>
            <a:ext cx="3168352" cy="367188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lt1"/>
              </a:buClr>
              <a:buSzPts val="2000"/>
              <a:buFont typeface="Arial"/>
              <a:buNone/>
              <a:defRPr>
                <a:solidFill>
                  <a:schemeClr val="lt1"/>
                </a:solidFill>
              </a:defRPr>
            </a:lvl1pPr>
            <a:lvl2pPr indent="-355600" lvl="1" marL="914400" algn="l">
              <a:lnSpc>
                <a:spcPct val="100000"/>
              </a:lnSpc>
              <a:spcBef>
                <a:spcPts val="800"/>
              </a:spcBef>
              <a:spcAft>
                <a:spcPts val="0"/>
              </a:spcAft>
              <a:buClr>
                <a:schemeClr val="lt1"/>
              </a:buClr>
              <a:buSzPts val="2000"/>
              <a:buChar char="•"/>
              <a:defRPr>
                <a:solidFill>
                  <a:schemeClr val="lt1"/>
                </a:solidFill>
              </a:defRPr>
            </a:lvl2pPr>
            <a:lvl3pPr indent="-342900" lvl="2" marL="1371600" algn="l">
              <a:lnSpc>
                <a:spcPct val="100000"/>
              </a:lnSpc>
              <a:spcBef>
                <a:spcPts val="800"/>
              </a:spcBef>
              <a:spcAft>
                <a:spcPts val="0"/>
              </a:spcAft>
              <a:buClr>
                <a:schemeClr val="lt1"/>
              </a:buClr>
              <a:buSzPts val="1800"/>
              <a:buChar char="•"/>
              <a:defRPr>
                <a:solidFill>
                  <a:schemeClr val="lt1"/>
                </a:solidFill>
              </a:defRPr>
            </a:lvl3pPr>
            <a:lvl4pPr indent="-342900" lvl="3" marL="1828800" algn="l">
              <a:lnSpc>
                <a:spcPct val="100000"/>
              </a:lnSpc>
              <a:spcBef>
                <a:spcPts val="800"/>
              </a:spcBef>
              <a:spcAft>
                <a:spcPts val="0"/>
              </a:spcAft>
              <a:buClr>
                <a:schemeClr val="lt1"/>
              </a:buClr>
              <a:buSzPts val="1800"/>
              <a:buChar char="•"/>
              <a:defRPr>
                <a:solidFill>
                  <a:schemeClr val="lt1"/>
                </a:solidFill>
              </a:defRPr>
            </a:lvl4pPr>
            <a:lvl5pPr indent="-342900" lvl="4" marL="2286000" algn="l">
              <a:lnSpc>
                <a:spcPct val="100000"/>
              </a:lnSpc>
              <a:spcBef>
                <a:spcPts val="800"/>
              </a:spcBef>
              <a:spcAft>
                <a:spcPts val="0"/>
              </a:spcAft>
              <a:buClr>
                <a:schemeClr val="lt1"/>
              </a:buClr>
              <a:buSzPts val="1800"/>
              <a:buChar char="•"/>
              <a:defRPr>
                <a:solidFill>
                  <a:schemeClr val="lt1"/>
                </a:solidFill>
              </a:defRPr>
            </a:lvl5pPr>
            <a:lvl6pPr indent="-342900" lvl="5" marL="2743200" algn="l">
              <a:lnSpc>
                <a:spcPct val="100000"/>
              </a:lnSpc>
              <a:spcBef>
                <a:spcPts val="800"/>
              </a:spcBef>
              <a:spcAft>
                <a:spcPts val="0"/>
              </a:spcAft>
              <a:buClr>
                <a:schemeClr val="lt1"/>
              </a:buClr>
              <a:buSzPts val="1800"/>
              <a:buChar char="•"/>
              <a:defRPr>
                <a:solidFill>
                  <a:schemeClr val="lt1"/>
                </a:solidFill>
              </a:defRPr>
            </a:lvl6pPr>
            <a:lvl7pPr indent="-342900" lvl="6" marL="3200400" algn="l">
              <a:lnSpc>
                <a:spcPct val="100000"/>
              </a:lnSpc>
              <a:spcBef>
                <a:spcPts val="800"/>
              </a:spcBef>
              <a:spcAft>
                <a:spcPts val="0"/>
              </a:spcAft>
              <a:buClr>
                <a:schemeClr val="lt1"/>
              </a:buClr>
              <a:buSzPts val="1800"/>
              <a:buChar char="•"/>
              <a:defRPr>
                <a:solidFill>
                  <a:schemeClr val="lt1"/>
                </a:solidFill>
              </a:defRPr>
            </a:lvl7pPr>
            <a:lvl8pPr indent="-342900" lvl="7" marL="3657600" algn="l">
              <a:lnSpc>
                <a:spcPct val="100000"/>
              </a:lnSpc>
              <a:spcBef>
                <a:spcPts val="800"/>
              </a:spcBef>
              <a:spcAft>
                <a:spcPts val="0"/>
              </a:spcAft>
              <a:buClr>
                <a:schemeClr val="lt1"/>
              </a:buClr>
              <a:buSzPts val="1800"/>
              <a:buChar char="•"/>
              <a:defRPr>
                <a:solidFill>
                  <a:schemeClr val="lt1"/>
                </a:solidFill>
              </a:defRPr>
            </a:lvl8pPr>
            <a:lvl9pPr indent="-342900" lvl="8" marL="4114800" algn="l">
              <a:lnSpc>
                <a:spcPct val="100000"/>
              </a:lnSpc>
              <a:spcBef>
                <a:spcPts val="800"/>
              </a:spcBef>
              <a:spcAft>
                <a:spcPts val="0"/>
              </a:spcAft>
              <a:buClr>
                <a:schemeClr val="lt1"/>
              </a:buClr>
              <a:buSzPts val="1800"/>
              <a:buChar char="•"/>
              <a:defRPr>
                <a:solidFill>
                  <a:schemeClr val="lt1"/>
                </a:solidFill>
              </a:defRPr>
            </a:lvl9pPr>
          </a:lstStyle>
          <a:p/>
        </p:txBody>
      </p:sp>
      <p:sp>
        <p:nvSpPr>
          <p:cNvPr id="381" name="Google Shape;381;p51"/>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2" name="Google Shape;382;p51"/>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3" name="Google Shape;383;p51"/>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384" name="Google Shape;384;p51"/>
          <p:cNvSpPr txBox="1"/>
          <p:nvPr>
            <p:ph idx="3" type="body"/>
          </p:nvPr>
        </p:nvSpPr>
        <p:spPr>
          <a:xfrm>
            <a:off x="7968208" y="2205037"/>
            <a:ext cx="3168105" cy="367188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lt1"/>
              </a:buClr>
              <a:buSzPts val="2000"/>
              <a:buFont typeface="Arial"/>
              <a:buNone/>
              <a:defRPr>
                <a:solidFill>
                  <a:schemeClr val="lt1"/>
                </a:solidFill>
              </a:defRPr>
            </a:lvl1pPr>
            <a:lvl2pPr indent="-355600" lvl="1" marL="914400" algn="l">
              <a:lnSpc>
                <a:spcPct val="100000"/>
              </a:lnSpc>
              <a:spcBef>
                <a:spcPts val="800"/>
              </a:spcBef>
              <a:spcAft>
                <a:spcPts val="0"/>
              </a:spcAft>
              <a:buClr>
                <a:schemeClr val="lt1"/>
              </a:buClr>
              <a:buSzPts val="2000"/>
              <a:buChar char="•"/>
              <a:defRPr>
                <a:solidFill>
                  <a:schemeClr val="lt1"/>
                </a:solidFill>
              </a:defRPr>
            </a:lvl2pPr>
            <a:lvl3pPr indent="-342900" lvl="2" marL="1371600" algn="l">
              <a:lnSpc>
                <a:spcPct val="100000"/>
              </a:lnSpc>
              <a:spcBef>
                <a:spcPts val="800"/>
              </a:spcBef>
              <a:spcAft>
                <a:spcPts val="0"/>
              </a:spcAft>
              <a:buClr>
                <a:schemeClr val="lt1"/>
              </a:buClr>
              <a:buSzPts val="1800"/>
              <a:buChar char="•"/>
              <a:defRPr>
                <a:solidFill>
                  <a:schemeClr val="lt1"/>
                </a:solidFill>
              </a:defRPr>
            </a:lvl3pPr>
            <a:lvl4pPr indent="-342900" lvl="3" marL="1828800" algn="l">
              <a:lnSpc>
                <a:spcPct val="100000"/>
              </a:lnSpc>
              <a:spcBef>
                <a:spcPts val="800"/>
              </a:spcBef>
              <a:spcAft>
                <a:spcPts val="0"/>
              </a:spcAft>
              <a:buClr>
                <a:schemeClr val="lt1"/>
              </a:buClr>
              <a:buSzPts val="1800"/>
              <a:buChar char="•"/>
              <a:defRPr>
                <a:solidFill>
                  <a:schemeClr val="lt1"/>
                </a:solidFill>
              </a:defRPr>
            </a:lvl4pPr>
            <a:lvl5pPr indent="-342900" lvl="4" marL="2286000" algn="l">
              <a:lnSpc>
                <a:spcPct val="100000"/>
              </a:lnSpc>
              <a:spcBef>
                <a:spcPts val="800"/>
              </a:spcBef>
              <a:spcAft>
                <a:spcPts val="0"/>
              </a:spcAft>
              <a:buClr>
                <a:schemeClr val="lt1"/>
              </a:buClr>
              <a:buSzPts val="1800"/>
              <a:buChar char="•"/>
              <a:defRPr>
                <a:solidFill>
                  <a:schemeClr val="lt1"/>
                </a:solidFill>
              </a:defRPr>
            </a:lvl5pPr>
            <a:lvl6pPr indent="-342900" lvl="5" marL="2743200" algn="l">
              <a:lnSpc>
                <a:spcPct val="100000"/>
              </a:lnSpc>
              <a:spcBef>
                <a:spcPts val="800"/>
              </a:spcBef>
              <a:spcAft>
                <a:spcPts val="0"/>
              </a:spcAft>
              <a:buClr>
                <a:schemeClr val="lt1"/>
              </a:buClr>
              <a:buSzPts val="1800"/>
              <a:buChar char="•"/>
              <a:defRPr>
                <a:solidFill>
                  <a:schemeClr val="lt1"/>
                </a:solidFill>
              </a:defRPr>
            </a:lvl6pPr>
            <a:lvl7pPr indent="-342900" lvl="6" marL="3200400" algn="l">
              <a:lnSpc>
                <a:spcPct val="100000"/>
              </a:lnSpc>
              <a:spcBef>
                <a:spcPts val="800"/>
              </a:spcBef>
              <a:spcAft>
                <a:spcPts val="0"/>
              </a:spcAft>
              <a:buClr>
                <a:schemeClr val="lt1"/>
              </a:buClr>
              <a:buSzPts val="1800"/>
              <a:buChar char="•"/>
              <a:defRPr>
                <a:solidFill>
                  <a:schemeClr val="lt1"/>
                </a:solidFill>
              </a:defRPr>
            </a:lvl7pPr>
            <a:lvl8pPr indent="-342900" lvl="7" marL="3657600" algn="l">
              <a:lnSpc>
                <a:spcPct val="100000"/>
              </a:lnSpc>
              <a:spcBef>
                <a:spcPts val="800"/>
              </a:spcBef>
              <a:spcAft>
                <a:spcPts val="0"/>
              </a:spcAft>
              <a:buClr>
                <a:schemeClr val="lt1"/>
              </a:buClr>
              <a:buSzPts val="1800"/>
              <a:buChar char="•"/>
              <a:defRPr>
                <a:solidFill>
                  <a:schemeClr val="lt1"/>
                </a:solidFill>
              </a:defRPr>
            </a:lvl8pPr>
            <a:lvl9pPr indent="-342900" lvl="8" marL="4114800" algn="l">
              <a:lnSpc>
                <a:spcPct val="100000"/>
              </a:lnSpc>
              <a:spcBef>
                <a:spcPts val="800"/>
              </a:spcBef>
              <a:spcAft>
                <a:spcPts val="0"/>
              </a:spcAft>
              <a:buClr>
                <a:schemeClr val="lt1"/>
              </a:buClr>
              <a:buSzPts val="1800"/>
              <a:buChar char="•"/>
              <a:defRPr>
                <a:solidFill>
                  <a:schemeClr val="lt1"/>
                </a:solidFill>
              </a:defRPr>
            </a:lvl9pPr>
          </a:lstStyle>
          <a:p/>
        </p:txBody>
      </p:sp>
      <p:sp>
        <p:nvSpPr>
          <p:cNvPr id="385" name="Google Shape;385;p51"/>
          <p:cNvSpPr/>
          <p:nvPr/>
        </p:nvSpPr>
        <p:spPr>
          <a:xfrm>
            <a:off x="407988" y="6165304"/>
            <a:ext cx="385958" cy="288000"/>
          </a:xfrm>
          <a:custGeom>
            <a:rect b="b" l="l" r="r" t="t"/>
            <a:pathLst>
              <a:path extrusionOk="0" h="1176" w="15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Blue">
  <p:cSld name="Three Content Blue">
    <p:bg>
      <p:bgPr>
        <a:solidFill>
          <a:schemeClr val="accent3"/>
        </a:solidFill>
      </p:bgPr>
    </p:bg>
    <p:spTree>
      <p:nvGrpSpPr>
        <p:cNvPr id="386" name="Shape 386"/>
        <p:cNvGrpSpPr/>
        <p:nvPr/>
      </p:nvGrpSpPr>
      <p:grpSpPr>
        <a:xfrm>
          <a:off x="0" y="0"/>
          <a:ext cx="0" cy="0"/>
          <a:chOff x="0" y="0"/>
          <a:chExt cx="0" cy="0"/>
        </a:xfrm>
      </p:grpSpPr>
      <p:sp>
        <p:nvSpPr>
          <p:cNvPr id="387" name="Google Shape;387;p52"/>
          <p:cNvSpPr txBox="1"/>
          <p:nvPr>
            <p:ph type="title"/>
          </p:nvPr>
        </p:nvSpPr>
        <p:spPr>
          <a:xfrm>
            <a:off x="407987" y="404813"/>
            <a:ext cx="11376026" cy="107997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8" name="Google Shape;388;p52"/>
          <p:cNvSpPr txBox="1"/>
          <p:nvPr>
            <p:ph idx="1" type="body"/>
          </p:nvPr>
        </p:nvSpPr>
        <p:spPr>
          <a:xfrm>
            <a:off x="1055688" y="2205037"/>
            <a:ext cx="3168104" cy="367188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800"/>
              <a:buNone/>
              <a:defRPr/>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chemeClr val="dk1"/>
              </a:buClr>
              <a:buSzPts val="1800"/>
              <a:buChar char="•"/>
              <a:defRPr/>
            </a:lvl3pPr>
            <a:lvl4pPr indent="-342900" lvl="3" marL="1828800" algn="l">
              <a:lnSpc>
                <a:spcPct val="100000"/>
              </a:lnSpc>
              <a:spcBef>
                <a:spcPts val="800"/>
              </a:spcBef>
              <a:spcAft>
                <a:spcPts val="0"/>
              </a:spcAft>
              <a:buClr>
                <a:schemeClr val="dk1"/>
              </a:buClr>
              <a:buSzPts val="1800"/>
              <a:buChar char="•"/>
              <a:defRPr/>
            </a:lvl4pPr>
            <a:lvl5pPr indent="-342900" lvl="4" marL="2286000" algn="l">
              <a:lnSpc>
                <a:spcPct val="100000"/>
              </a:lnSpc>
              <a:spcBef>
                <a:spcPts val="800"/>
              </a:spcBef>
              <a:spcAft>
                <a:spcPts val="0"/>
              </a:spcAft>
              <a:buClr>
                <a:schemeClr val="dk1"/>
              </a:buClr>
              <a:buSzPts val="1800"/>
              <a:buChar char="•"/>
              <a:defRPr/>
            </a:lvl5pPr>
            <a:lvl6pPr indent="-342900" lvl="5" marL="2743200" algn="l">
              <a:lnSpc>
                <a:spcPct val="100000"/>
              </a:lnSpc>
              <a:spcBef>
                <a:spcPts val="800"/>
              </a:spcBef>
              <a:spcAft>
                <a:spcPts val="0"/>
              </a:spcAft>
              <a:buClr>
                <a:schemeClr val="dk1"/>
              </a:buClr>
              <a:buSzPts val="1800"/>
              <a:buChar char="•"/>
              <a:defRPr/>
            </a:lvl6pPr>
            <a:lvl7pPr indent="-342900" lvl="6" marL="3200400" algn="l">
              <a:lnSpc>
                <a:spcPct val="100000"/>
              </a:lnSpc>
              <a:spcBef>
                <a:spcPts val="800"/>
              </a:spcBef>
              <a:spcAft>
                <a:spcPts val="0"/>
              </a:spcAft>
              <a:buClr>
                <a:schemeClr val="dk1"/>
              </a:buClr>
              <a:buSzPts val="1800"/>
              <a:buChar char="•"/>
              <a:defRPr/>
            </a:lvl7pPr>
            <a:lvl8pPr indent="-342900" lvl="7" marL="3657600" algn="l">
              <a:lnSpc>
                <a:spcPct val="100000"/>
              </a:lnSpc>
              <a:spcBef>
                <a:spcPts val="800"/>
              </a:spcBef>
              <a:spcAft>
                <a:spcPts val="0"/>
              </a:spcAft>
              <a:buClr>
                <a:schemeClr val="dk1"/>
              </a:buClr>
              <a:buSzPts val="1800"/>
              <a:buChar char="•"/>
              <a:defRPr/>
            </a:lvl8pPr>
            <a:lvl9pPr indent="-342900" lvl="8" marL="4114800" algn="l">
              <a:lnSpc>
                <a:spcPct val="100000"/>
              </a:lnSpc>
              <a:spcBef>
                <a:spcPts val="800"/>
              </a:spcBef>
              <a:spcAft>
                <a:spcPts val="0"/>
              </a:spcAft>
              <a:buClr>
                <a:schemeClr val="dk1"/>
              </a:buClr>
              <a:buSzPts val="1800"/>
              <a:buChar char="•"/>
              <a:defRPr/>
            </a:lvl9pPr>
          </a:lstStyle>
          <a:p/>
        </p:txBody>
      </p:sp>
      <p:sp>
        <p:nvSpPr>
          <p:cNvPr id="389" name="Google Shape;389;p52"/>
          <p:cNvSpPr txBox="1"/>
          <p:nvPr>
            <p:ph idx="2" type="body"/>
          </p:nvPr>
        </p:nvSpPr>
        <p:spPr>
          <a:xfrm>
            <a:off x="4511825" y="2205037"/>
            <a:ext cx="3168352" cy="367188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800"/>
              <a:buNone/>
              <a:defRPr/>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chemeClr val="dk1"/>
              </a:buClr>
              <a:buSzPts val="1800"/>
              <a:buChar char="•"/>
              <a:defRPr/>
            </a:lvl3pPr>
            <a:lvl4pPr indent="-342900" lvl="3" marL="1828800" algn="l">
              <a:lnSpc>
                <a:spcPct val="100000"/>
              </a:lnSpc>
              <a:spcBef>
                <a:spcPts val="800"/>
              </a:spcBef>
              <a:spcAft>
                <a:spcPts val="0"/>
              </a:spcAft>
              <a:buClr>
                <a:schemeClr val="dk1"/>
              </a:buClr>
              <a:buSzPts val="1800"/>
              <a:buChar char="•"/>
              <a:defRPr/>
            </a:lvl4pPr>
            <a:lvl5pPr indent="-342900" lvl="4" marL="2286000" algn="l">
              <a:lnSpc>
                <a:spcPct val="100000"/>
              </a:lnSpc>
              <a:spcBef>
                <a:spcPts val="800"/>
              </a:spcBef>
              <a:spcAft>
                <a:spcPts val="0"/>
              </a:spcAft>
              <a:buClr>
                <a:schemeClr val="dk1"/>
              </a:buClr>
              <a:buSzPts val="1800"/>
              <a:buChar char="•"/>
              <a:defRPr/>
            </a:lvl5pPr>
            <a:lvl6pPr indent="-342900" lvl="5" marL="2743200" algn="l">
              <a:lnSpc>
                <a:spcPct val="100000"/>
              </a:lnSpc>
              <a:spcBef>
                <a:spcPts val="800"/>
              </a:spcBef>
              <a:spcAft>
                <a:spcPts val="0"/>
              </a:spcAft>
              <a:buClr>
                <a:schemeClr val="dk1"/>
              </a:buClr>
              <a:buSzPts val="1800"/>
              <a:buChar char="•"/>
              <a:defRPr/>
            </a:lvl6pPr>
            <a:lvl7pPr indent="-342900" lvl="6" marL="3200400" algn="l">
              <a:lnSpc>
                <a:spcPct val="100000"/>
              </a:lnSpc>
              <a:spcBef>
                <a:spcPts val="800"/>
              </a:spcBef>
              <a:spcAft>
                <a:spcPts val="0"/>
              </a:spcAft>
              <a:buClr>
                <a:schemeClr val="dk1"/>
              </a:buClr>
              <a:buSzPts val="1800"/>
              <a:buChar char="•"/>
              <a:defRPr/>
            </a:lvl7pPr>
            <a:lvl8pPr indent="-342900" lvl="7" marL="3657600" algn="l">
              <a:lnSpc>
                <a:spcPct val="100000"/>
              </a:lnSpc>
              <a:spcBef>
                <a:spcPts val="800"/>
              </a:spcBef>
              <a:spcAft>
                <a:spcPts val="0"/>
              </a:spcAft>
              <a:buClr>
                <a:schemeClr val="dk1"/>
              </a:buClr>
              <a:buSzPts val="1800"/>
              <a:buChar char="•"/>
              <a:defRPr/>
            </a:lvl8pPr>
            <a:lvl9pPr indent="-342900" lvl="8" marL="4114800" algn="l">
              <a:lnSpc>
                <a:spcPct val="100000"/>
              </a:lnSpc>
              <a:spcBef>
                <a:spcPts val="800"/>
              </a:spcBef>
              <a:spcAft>
                <a:spcPts val="0"/>
              </a:spcAft>
              <a:buClr>
                <a:schemeClr val="dk1"/>
              </a:buClr>
              <a:buSzPts val="1800"/>
              <a:buChar char="•"/>
              <a:defRPr/>
            </a:lvl9pPr>
          </a:lstStyle>
          <a:p/>
        </p:txBody>
      </p:sp>
      <p:sp>
        <p:nvSpPr>
          <p:cNvPr id="390" name="Google Shape;390;p52"/>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1" name="Google Shape;391;p52"/>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2" name="Google Shape;392;p52"/>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393" name="Google Shape;393;p52"/>
          <p:cNvSpPr txBox="1"/>
          <p:nvPr>
            <p:ph idx="3" type="body"/>
          </p:nvPr>
        </p:nvSpPr>
        <p:spPr>
          <a:xfrm>
            <a:off x="7968208" y="2205037"/>
            <a:ext cx="3168105" cy="367188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800"/>
              <a:buNone/>
              <a:defRPr/>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chemeClr val="dk1"/>
              </a:buClr>
              <a:buSzPts val="1800"/>
              <a:buChar char="•"/>
              <a:defRPr/>
            </a:lvl3pPr>
            <a:lvl4pPr indent="-342900" lvl="3" marL="1828800" algn="l">
              <a:lnSpc>
                <a:spcPct val="100000"/>
              </a:lnSpc>
              <a:spcBef>
                <a:spcPts val="800"/>
              </a:spcBef>
              <a:spcAft>
                <a:spcPts val="0"/>
              </a:spcAft>
              <a:buClr>
                <a:schemeClr val="dk1"/>
              </a:buClr>
              <a:buSzPts val="1800"/>
              <a:buChar char="•"/>
              <a:defRPr/>
            </a:lvl4pPr>
            <a:lvl5pPr indent="-342900" lvl="4" marL="2286000" algn="l">
              <a:lnSpc>
                <a:spcPct val="100000"/>
              </a:lnSpc>
              <a:spcBef>
                <a:spcPts val="800"/>
              </a:spcBef>
              <a:spcAft>
                <a:spcPts val="0"/>
              </a:spcAft>
              <a:buClr>
                <a:schemeClr val="dk1"/>
              </a:buClr>
              <a:buSzPts val="1800"/>
              <a:buChar char="•"/>
              <a:defRPr/>
            </a:lvl5pPr>
            <a:lvl6pPr indent="-342900" lvl="5" marL="2743200" algn="l">
              <a:lnSpc>
                <a:spcPct val="100000"/>
              </a:lnSpc>
              <a:spcBef>
                <a:spcPts val="800"/>
              </a:spcBef>
              <a:spcAft>
                <a:spcPts val="0"/>
              </a:spcAft>
              <a:buClr>
                <a:schemeClr val="dk1"/>
              </a:buClr>
              <a:buSzPts val="1800"/>
              <a:buChar char="•"/>
              <a:defRPr/>
            </a:lvl6pPr>
            <a:lvl7pPr indent="-342900" lvl="6" marL="3200400" algn="l">
              <a:lnSpc>
                <a:spcPct val="100000"/>
              </a:lnSpc>
              <a:spcBef>
                <a:spcPts val="800"/>
              </a:spcBef>
              <a:spcAft>
                <a:spcPts val="0"/>
              </a:spcAft>
              <a:buClr>
                <a:schemeClr val="dk1"/>
              </a:buClr>
              <a:buSzPts val="1800"/>
              <a:buChar char="•"/>
              <a:defRPr/>
            </a:lvl7pPr>
            <a:lvl8pPr indent="-342900" lvl="7" marL="3657600" algn="l">
              <a:lnSpc>
                <a:spcPct val="100000"/>
              </a:lnSpc>
              <a:spcBef>
                <a:spcPts val="800"/>
              </a:spcBef>
              <a:spcAft>
                <a:spcPts val="0"/>
              </a:spcAft>
              <a:buClr>
                <a:schemeClr val="dk1"/>
              </a:buClr>
              <a:buSzPts val="1800"/>
              <a:buChar char="•"/>
              <a:defRPr/>
            </a:lvl8pPr>
            <a:lvl9pPr indent="-342900" lvl="8" marL="4114800" algn="l">
              <a:lnSpc>
                <a:spcPct val="100000"/>
              </a:lnSpc>
              <a:spcBef>
                <a:spcPts val="800"/>
              </a:spcBef>
              <a:spcAft>
                <a:spcPts val="0"/>
              </a:spcAft>
              <a:buClr>
                <a:schemeClr val="dk1"/>
              </a:buClr>
              <a:buSzPts val="18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Red">
  <p:cSld name="Three Content Red">
    <p:bg>
      <p:bgPr>
        <a:solidFill>
          <a:schemeClr val="accent2"/>
        </a:solidFill>
      </p:bgPr>
    </p:bg>
    <p:spTree>
      <p:nvGrpSpPr>
        <p:cNvPr id="394" name="Shape 394"/>
        <p:cNvGrpSpPr/>
        <p:nvPr/>
      </p:nvGrpSpPr>
      <p:grpSpPr>
        <a:xfrm>
          <a:off x="0" y="0"/>
          <a:ext cx="0" cy="0"/>
          <a:chOff x="0" y="0"/>
          <a:chExt cx="0" cy="0"/>
        </a:xfrm>
      </p:grpSpPr>
      <p:sp>
        <p:nvSpPr>
          <p:cNvPr id="395" name="Google Shape;395;p53"/>
          <p:cNvSpPr txBox="1"/>
          <p:nvPr>
            <p:ph type="title"/>
          </p:nvPr>
        </p:nvSpPr>
        <p:spPr>
          <a:xfrm>
            <a:off x="407987" y="404813"/>
            <a:ext cx="11376026" cy="107997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6" name="Google Shape;396;p53"/>
          <p:cNvSpPr txBox="1"/>
          <p:nvPr>
            <p:ph idx="1" type="body"/>
          </p:nvPr>
        </p:nvSpPr>
        <p:spPr>
          <a:xfrm>
            <a:off x="1055688" y="2205037"/>
            <a:ext cx="3168104" cy="367188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800"/>
              <a:buNone/>
              <a:defRPr/>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chemeClr val="dk1"/>
              </a:buClr>
              <a:buSzPts val="1800"/>
              <a:buChar char="•"/>
              <a:defRPr/>
            </a:lvl3pPr>
            <a:lvl4pPr indent="-342900" lvl="3" marL="1828800" algn="l">
              <a:lnSpc>
                <a:spcPct val="100000"/>
              </a:lnSpc>
              <a:spcBef>
                <a:spcPts val="800"/>
              </a:spcBef>
              <a:spcAft>
                <a:spcPts val="0"/>
              </a:spcAft>
              <a:buClr>
                <a:schemeClr val="dk1"/>
              </a:buClr>
              <a:buSzPts val="1800"/>
              <a:buChar char="•"/>
              <a:defRPr/>
            </a:lvl4pPr>
            <a:lvl5pPr indent="-342900" lvl="4" marL="2286000" algn="l">
              <a:lnSpc>
                <a:spcPct val="100000"/>
              </a:lnSpc>
              <a:spcBef>
                <a:spcPts val="800"/>
              </a:spcBef>
              <a:spcAft>
                <a:spcPts val="0"/>
              </a:spcAft>
              <a:buClr>
                <a:schemeClr val="dk1"/>
              </a:buClr>
              <a:buSzPts val="1800"/>
              <a:buChar char="•"/>
              <a:defRPr/>
            </a:lvl5pPr>
            <a:lvl6pPr indent="-342900" lvl="5" marL="2743200" algn="l">
              <a:lnSpc>
                <a:spcPct val="100000"/>
              </a:lnSpc>
              <a:spcBef>
                <a:spcPts val="800"/>
              </a:spcBef>
              <a:spcAft>
                <a:spcPts val="0"/>
              </a:spcAft>
              <a:buClr>
                <a:schemeClr val="dk1"/>
              </a:buClr>
              <a:buSzPts val="1800"/>
              <a:buChar char="•"/>
              <a:defRPr/>
            </a:lvl6pPr>
            <a:lvl7pPr indent="-342900" lvl="6" marL="3200400" algn="l">
              <a:lnSpc>
                <a:spcPct val="100000"/>
              </a:lnSpc>
              <a:spcBef>
                <a:spcPts val="800"/>
              </a:spcBef>
              <a:spcAft>
                <a:spcPts val="0"/>
              </a:spcAft>
              <a:buClr>
                <a:schemeClr val="dk1"/>
              </a:buClr>
              <a:buSzPts val="1800"/>
              <a:buChar char="•"/>
              <a:defRPr/>
            </a:lvl7pPr>
            <a:lvl8pPr indent="-342900" lvl="7" marL="3657600" algn="l">
              <a:lnSpc>
                <a:spcPct val="100000"/>
              </a:lnSpc>
              <a:spcBef>
                <a:spcPts val="800"/>
              </a:spcBef>
              <a:spcAft>
                <a:spcPts val="0"/>
              </a:spcAft>
              <a:buClr>
                <a:schemeClr val="dk1"/>
              </a:buClr>
              <a:buSzPts val="1800"/>
              <a:buChar char="•"/>
              <a:defRPr/>
            </a:lvl8pPr>
            <a:lvl9pPr indent="-342900" lvl="8" marL="4114800" algn="l">
              <a:lnSpc>
                <a:spcPct val="100000"/>
              </a:lnSpc>
              <a:spcBef>
                <a:spcPts val="800"/>
              </a:spcBef>
              <a:spcAft>
                <a:spcPts val="0"/>
              </a:spcAft>
              <a:buClr>
                <a:schemeClr val="dk1"/>
              </a:buClr>
              <a:buSzPts val="1800"/>
              <a:buChar char="•"/>
              <a:defRPr/>
            </a:lvl9pPr>
          </a:lstStyle>
          <a:p/>
        </p:txBody>
      </p:sp>
      <p:sp>
        <p:nvSpPr>
          <p:cNvPr id="397" name="Google Shape;397;p53"/>
          <p:cNvSpPr txBox="1"/>
          <p:nvPr>
            <p:ph idx="2" type="body"/>
          </p:nvPr>
        </p:nvSpPr>
        <p:spPr>
          <a:xfrm>
            <a:off x="4511825" y="2205037"/>
            <a:ext cx="3168352" cy="367188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800"/>
              <a:buNone/>
              <a:defRPr/>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chemeClr val="dk1"/>
              </a:buClr>
              <a:buSzPts val="1800"/>
              <a:buChar char="•"/>
              <a:defRPr/>
            </a:lvl3pPr>
            <a:lvl4pPr indent="-342900" lvl="3" marL="1828800" algn="l">
              <a:lnSpc>
                <a:spcPct val="100000"/>
              </a:lnSpc>
              <a:spcBef>
                <a:spcPts val="800"/>
              </a:spcBef>
              <a:spcAft>
                <a:spcPts val="0"/>
              </a:spcAft>
              <a:buClr>
                <a:schemeClr val="dk1"/>
              </a:buClr>
              <a:buSzPts val="1800"/>
              <a:buChar char="•"/>
              <a:defRPr/>
            </a:lvl4pPr>
            <a:lvl5pPr indent="-342900" lvl="4" marL="2286000" algn="l">
              <a:lnSpc>
                <a:spcPct val="100000"/>
              </a:lnSpc>
              <a:spcBef>
                <a:spcPts val="800"/>
              </a:spcBef>
              <a:spcAft>
                <a:spcPts val="0"/>
              </a:spcAft>
              <a:buClr>
                <a:schemeClr val="dk1"/>
              </a:buClr>
              <a:buSzPts val="1800"/>
              <a:buChar char="•"/>
              <a:defRPr/>
            </a:lvl5pPr>
            <a:lvl6pPr indent="-342900" lvl="5" marL="2743200" algn="l">
              <a:lnSpc>
                <a:spcPct val="100000"/>
              </a:lnSpc>
              <a:spcBef>
                <a:spcPts val="800"/>
              </a:spcBef>
              <a:spcAft>
                <a:spcPts val="0"/>
              </a:spcAft>
              <a:buClr>
                <a:schemeClr val="dk1"/>
              </a:buClr>
              <a:buSzPts val="1800"/>
              <a:buChar char="•"/>
              <a:defRPr/>
            </a:lvl6pPr>
            <a:lvl7pPr indent="-342900" lvl="6" marL="3200400" algn="l">
              <a:lnSpc>
                <a:spcPct val="100000"/>
              </a:lnSpc>
              <a:spcBef>
                <a:spcPts val="800"/>
              </a:spcBef>
              <a:spcAft>
                <a:spcPts val="0"/>
              </a:spcAft>
              <a:buClr>
                <a:schemeClr val="dk1"/>
              </a:buClr>
              <a:buSzPts val="1800"/>
              <a:buChar char="•"/>
              <a:defRPr/>
            </a:lvl7pPr>
            <a:lvl8pPr indent="-342900" lvl="7" marL="3657600" algn="l">
              <a:lnSpc>
                <a:spcPct val="100000"/>
              </a:lnSpc>
              <a:spcBef>
                <a:spcPts val="800"/>
              </a:spcBef>
              <a:spcAft>
                <a:spcPts val="0"/>
              </a:spcAft>
              <a:buClr>
                <a:schemeClr val="dk1"/>
              </a:buClr>
              <a:buSzPts val="1800"/>
              <a:buChar char="•"/>
              <a:defRPr/>
            </a:lvl8pPr>
            <a:lvl9pPr indent="-342900" lvl="8" marL="4114800" algn="l">
              <a:lnSpc>
                <a:spcPct val="100000"/>
              </a:lnSpc>
              <a:spcBef>
                <a:spcPts val="800"/>
              </a:spcBef>
              <a:spcAft>
                <a:spcPts val="0"/>
              </a:spcAft>
              <a:buClr>
                <a:schemeClr val="dk1"/>
              </a:buClr>
              <a:buSzPts val="1800"/>
              <a:buChar char="•"/>
              <a:defRPr/>
            </a:lvl9pPr>
          </a:lstStyle>
          <a:p/>
        </p:txBody>
      </p:sp>
      <p:sp>
        <p:nvSpPr>
          <p:cNvPr id="398" name="Google Shape;398;p53"/>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9" name="Google Shape;399;p53"/>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0" name="Google Shape;400;p53"/>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401" name="Google Shape;401;p53"/>
          <p:cNvSpPr txBox="1"/>
          <p:nvPr>
            <p:ph idx="3" type="body"/>
          </p:nvPr>
        </p:nvSpPr>
        <p:spPr>
          <a:xfrm>
            <a:off x="7968208" y="2205037"/>
            <a:ext cx="3168105" cy="367188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800"/>
              <a:buNone/>
              <a:defRPr/>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chemeClr val="dk1"/>
              </a:buClr>
              <a:buSzPts val="1800"/>
              <a:buChar char="•"/>
              <a:defRPr/>
            </a:lvl3pPr>
            <a:lvl4pPr indent="-342900" lvl="3" marL="1828800" algn="l">
              <a:lnSpc>
                <a:spcPct val="100000"/>
              </a:lnSpc>
              <a:spcBef>
                <a:spcPts val="800"/>
              </a:spcBef>
              <a:spcAft>
                <a:spcPts val="0"/>
              </a:spcAft>
              <a:buClr>
                <a:schemeClr val="dk1"/>
              </a:buClr>
              <a:buSzPts val="1800"/>
              <a:buChar char="•"/>
              <a:defRPr/>
            </a:lvl4pPr>
            <a:lvl5pPr indent="-342900" lvl="4" marL="2286000" algn="l">
              <a:lnSpc>
                <a:spcPct val="100000"/>
              </a:lnSpc>
              <a:spcBef>
                <a:spcPts val="800"/>
              </a:spcBef>
              <a:spcAft>
                <a:spcPts val="0"/>
              </a:spcAft>
              <a:buClr>
                <a:schemeClr val="dk1"/>
              </a:buClr>
              <a:buSzPts val="1800"/>
              <a:buChar char="•"/>
              <a:defRPr/>
            </a:lvl5pPr>
            <a:lvl6pPr indent="-342900" lvl="5" marL="2743200" algn="l">
              <a:lnSpc>
                <a:spcPct val="100000"/>
              </a:lnSpc>
              <a:spcBef>
                <a:spcPts val="800"/>
              </a:spcBef>
              <a:spcAft>
                <a:spcPts val="0"/>
              </a:spcAft>
              <a:buClr>
                <a:schemeClr val="dk1"/>
              </a:buClr>
              <a:buSzPts val="1800"/>
              <a:buChar char="•"/>
              <a:defRPr/>
            </a:lvl6pPr>
            <a:lvl7pPr indent="-342900" lvl="6" marL="3200400" algn="l">
              <a:lnSpc>
                <a:spcPct val="100000"/>
              </a:lnSpc>
              <a:spcBef>
                <a:spcPts val="800"/>
              </a:spcBef>
              <a:spcAft>
                <a:spcPts val="0"/>
              </a:spcAft>
              <a:buClr>
                <a:schemeClr val="dk1"/>
              </a:buClr>
              <a:buSzPts val="1800"/>
              <a:buChar char="•"/>
              <a:defRPr/>
            </a:lvl7pPr>
            <a:lvl8pPr indent="-342900" lvl="7" marL="3657600" algn="l">
              <a:lnSpc>
                <a:spcPct val="100000"/>
              </a:lnSpc>
              <a:spcBef>
                <a:spcPts val="800"/>
              </a:spcBef>
              <a:spcAft>
                <a:spcPts val="0"/>
              </a:spcAft>
              <a:buClr>
                <a:schemeClr val="dk1"/>
              </a:buClr>
              <a:buSzPts val="1800"/>
              <a:buChar char="•"/>
              <a:defRPr/>
            </a:lvl8pPr>
            <a:lvl9pPr indent="-342900" lvl="8" marL="4114800" algn="l">
              <a:lnSpc>
                <a:spcPct val="100000"/>
              </a:lnSpc>
              <a:spcBef>
                <a:spcPts val="800"/>
              </a:spcBef>
              <a:spcAft>
                <a:spcPts val="0"/>
              </a:spcAft>
              <a:buClr>
                <a:schemeClr val="dk1"/>
              </a:buClr>
              <a:buSzPts val="18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Yellow">
  <p:cSld name="Three Content Yellow">
    <p:bg>
      <p:bgPr>
        <a:solidFill>
          <a:schemeClr val="accent1"/>
        </a:solidFill>
      </p:bgPr>
    </p:bg>
    <p:spTree>
      <p:nvGrpSpPr>
        <p:cNvPr id="402" name="Shape 402"/>
        <p:cNvGrpSpPr/>
        <p:nvPr/>
      </p:nvGrpSpPr>
      <p:grpSpPr>
        <a:xfrm>
          <a:off x="0" y="0"/>
          <a:ext cx="0" cy="0"/>
          <a:chOff x="0" y="0"/>
          <a:chExt cx="0" cy="0"/>
        </a:xfrm>
      </p:grpSpPr>
      <p:sp>
        <p:nvSpPr>
          <p:cNvPr id="403" name="Google Shape;403;p54"/>
          <p:cNvSpPr txBox="1"/>
          <p:nvPr>
            <p:ph type="title"/>
          </p:nvPr>
        </p:nvSpPr>
        <p:spPr>
          <a:xfrm>
            <a:off x="407987" y="404813"/>
            <a:ext cx="11376026" cy="107997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4" name="Google Shape;404;p54"/>
          <p:cNvSpPr txBox="1"/>
          <p:nvPr>
            <p:ph idx="1" type="body"/>
          </p:nvPr>
        </p:nvSpPr>
        <p:spPr>
          <a:xfrm>
            <a:off x="1055688" y="2205037"/>
            <a:ext cx="3168104" cy="367188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800"/>
              <a:buNone/>
              <a:defRPr/>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chemeClr val="dk1"/>
              </a:buClr>
              <a:buSzPts val="1800"/>
              <a:buChar char="•"/>
              <a:defRPr/>
            </a:lvl3pPr>
            <a:lvl4pPr indent="-342900" lvl="3" marL="1828800" algn="l">
              <a:lnSpc>
                <a:spcPct val="100000"/>
              </a:lnSpc>
              <a:spcBef>
                <a:spcPts val="800"/>
              </a:spcBef>
              <a:spcAft>
                <a:spcPts val="0"/>
              </a:spcAft>
              <a:buClr>
                <a:schemeClr val="dk1"/>
              </a:buClr>
              <a:buSzPts val="1800"/>
              <a:buChar char="•"/>
              <a:defRPr/>
            </a:lvl4pPr>
            <a:lvl5pPr indent="-342900" lvl="4" marL="2286000" algn="l">
              <a:lnSpc>
                <a:spcPct val="100000"/>
              </a:lnSpc>
              <a:spcBef>
                <a:spcPts val="800"/>
              </a:spcBef>
              <a:spcAft>
                <a:spcPts val="0"/>
              </a:spcAft>
              <a:buClr>
                <a:schemeClr val="dk1"/>
              </a:buClr>
              <a:buSzPts val="1800"/>
              <a:buChar char="•"/>
              <a:defRPr/>
            </a:lvl5pPr>
            <a:lvl6pPr indent="-342900" lvl="5" marL="2743200" algn="l">
              <a:lnSpc>
                <a:spcPct val="100000"/>
              </a:lnSpc>
              <a:spcBef>
                <a:spcPts val="800"/>
              </a:spcBef>
              <a:spcAft>
                <a:spcPts val="0"/>
              </a:spcAft>
              <a:buClr>
                <a:schemeClr val="dk1"/>
              </a:buClr>
              <a:buSzPts val="1800"/>
              <a:buChar char="•"/>
              <a:defRPr/>
            </a:lvl6pPr>
            <a:lvl7pPr indent="-342900" lvl="6" marL="3200400" algn="l">
              <a:lnSpc>
                <a:spcPct val="100000"/>
              </a:lnSpc>
              <a:spcBef>
                <a:spcPts val="800"/>
              </a:spcBef>
              <a:spcAft>
                <a:spcPts val="0"/>
              </a:spcAft>
              <a:buClr>
                <a:schemeClr val="dk1"/>
              </a:buClr>
              <a:buSzPts val="1800"/>
              <a:buChar char="•"/>
              <a:defRPr/>
            </a:lvl7pPr>
            <a:lvl8pPr indent="-342900" lvl="7" marL="3657600" algn="l">
              <a:lnSpc>
                <a:spcPct val="100000"/>
              </a:lnSpc>
              <a:spcBef>
                <a:spcPts val="800"/>
              </a:spcBef>
              <a:spcAft>
                <a:spcPts val="0"/>
              </a:spcAft>
              <a:buClr>
                <a:schemeClr val="dk1"/>
              </a:buClr>
              <a:buSzPts val="1800"/>
              <a:buChar char="•"/>
              <a:defRPr/>
            </a:lvl8pPr>
            <a:lvl9pPr indent="-342900" lvl="8" marL="4114800" algn="l">
              <a:lnSpc>
                <a:spcPct val="100000"/>
              </a:lnSpc>
              <a:spcBef>
                <a:spcPts val="800"/>
              </a:spcBef>
              <a:spcAft>
                <a:spcPts val="0"/>
              </a:spcAft>
              <a:buClr>
                <a:schemeClr val="dk1"/>
              </a:buClr>
              <a:buSzPts val="1800"/>
              <a:buChar char="•"/>
              <a:defRPr/>
            </a:lvl9pPr>
          </a:lstStyle>
          <a:p/>
        </p:txBody>
      </p:sp>
      <p:sp>
        <p:nvSpPr>
          <p:cNvPr id="405" name="Google Shape;405;p54"/>
          <p:cNvSpPr txBox="1"/>
          <p:nvPr>
            <p:ph idx="2" type="body"/>
          </p:nvPr>
        </p:nvSpPr>
        <p:spPr>
          <a:xfrm>
            <a:off x="4511825" y="2205037"/>
            <a:ext cx="3168352" cy="367188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800"/>
              <a:buNone/>
              <a:defRPr/>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chemeClr val="dk1"/>
              </a:buClr>
              <a:buSzPts val="1800"/>
              <a:buChar char="•"/>
              <a:defRPr/>
            </a:lvl3pPr>
            <a:lvl4pPr indent="-342900" lvl="3" marL="1828800" algn="l">
              <a:lnSpc>
                <a:spcPct val="100000"/>
              </a:lnSpc>
              <a:spcBef>
                <a:spcPts val="800"/>
              </a:spcBef>
              <a:spcAft>
                <a:spcPts val="0"/>
              </a:spcAft>
              <a:buClr>
                <a:schemeClr val="dk1"/>
              </a:buClr>
              <a:buSzPts val="1800"/>
              <a:buChar char="•"/>
              <a:defRPr/>
            </a:lvl4pPr>
            <a:lvl5pPr indent="-342900" lvl="4" marL="2286000" algn="l">
              <a:lnSpc>
                <a:spcPct val="100000"/>
              </a:lnSpc>
              <a:spcBef>
                <a:spcPts val="800"/>
              </a:spcBef>
              <a:spcAft>
                <a:spcPts val="0"/>
              </a:spcAft>
              <a:buClr>
                <a:schemeClr val="dk1"/>
              </a:buClr>
              <a:buSzPts val="1800"/>
              <a:buChar char="•"/>
              <a:defRPr/>
            </a:lvl5pPr>
            <a:lvl6pPr indent="-342900" lvl="5" marL="2743200" algn="l">
              <a:lnSpc>
                <a:spcPct val="100000"/>
              </a:lnSpc>
              <a:spcBef>
                <a:spcPts val="800"/>
              </a:spcBef>
              <a:spcAft>
                <a:spcPts val="0"/>
              </a:spcAft>
              <a:buClr>
                <a:schemeClr val="dk1"/>
              </a:buClr>
              <a:buSzPts val="1800"/>
              <a:buChar char="•"/>
              <a:defRPr/>
            </a:lvl6pPr>
            <a:lvl7pPr indent="-342900" lvl="6" marL="3200400" algn="l">
              <a:lnSpc>
                <a:spcPct val="100000"/>
              </a:lnSpc>
              <a:spcBef>
                <a:spcPts val="800"/>
              </a:spcBef>
              <a:spcAft>
                <a:spcPts val="0"/>
              </a:spcAft>
              <a:buClr>
                <a:schemeClr val="dk1"/>
              </a:buClr>
              <a:buSzPts val="1800"/>
              <a:buChar char="•"/>
              <a:defRPr/>
            </a:lvl7pPr>
            <a:lvl8pPr indent="-342900" lvl="7" marL="3657600" algn="l">
              <a:lnSpc>
                <a:spcPct val="100000"/>
              </a:lnSpc>
              <a:spcBef>
                <a:spcPts val="800"/>
              </a:spcBef>
              <a:spcAft>
                <a:spcPts val="0"/>
              </a:spcAft>
              <a:buClr>
                <a:schemeClr val="dk1"/>
              </a:buClr>
              <a:buSzPts val="1800"/>
              <a:buChar char="•"/>
              <a:defRPr/>
            </a:lvl8pPr>
            <a:lvl9pPr indent="-342900" lvl="8" marL="4114800" algn="l">
              <a:lnSpc>
                <a:spcPct val="100000"/>
              </a:lnSpc>
              <a:spcBef>
                <a:spcPts val="800"/>
              </a:spcBef>
              <a:spcAft>
                <a:spcPts val="0"/>
              </a:spcAft>
              <a:buClr>
                <a:schemeClr val="dk1"/>
              </a:buClr>
              <a:buSzPts val="1800"/>
              <a:buChar char="•"/>
              <a:defRPr/>
            </a:lvl9pPr>
          </a:lstStyle>
          <a:p/>
        </p:txBody>
      </p:sp>
      <p:sp>
        <p:nvSpPr>
          <p:cNvPr id="406" name="Google Shape;406;p54"/>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7" name="Google Shape;407;p54"/>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8" name="Google Shape;408;p54"/>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409" name="Google Shape;409;p54"/>
          <p:cNvSpPr txBox="1"/>
          <p:nvPr>
            <p:ph idx="3" type="body"/>
          </p:nvPr>
        </p:nvSpPr>
        <p:spPr>
          <a:xfrm>
            <a:off x="7968208" y="2205037"/>
            <a:ext cx="3168105" cy="367188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800"/>
              <a:buNone/>
              <a:defRPr/>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chemeClr val="dk1"/>
              </a:buClr>
              <a:buSzPts val="1800"/>
              <a:buChar char="•"/>
              <a:defRPr/>
            </a:lvl3pPr>
            <a:lvl4pPr indent="-342900" lvl="3" marL="1828800" algn="l">
              <a:lnSpc>
                <a:spcPct val="100000"/>
              </a:lnSpc>
              <a:spcBef>
                <a:spcPts val="800"/>
              </a:spcBef>
              <a:spcAft>
                <a:spcPts val="0"/>
              </a:spcAft>
              <a:buClr>
                <a:schemeClr val="dk1"/>
              </a:buClr>
              <a:buSzPts val="1800"/>
              <a:buChar char="•"/>
              <a:defRPr/>
            </a:lvl4pPr>
            <a:lvl5pPr indent="-342900" lvl="4" marL="2286000" algn="l">
              <a:lnSpc>
                <a:spcPct val="100000"/>
              </a:lnSpc>
              <a:spcBef>
                <a:spcPts val="800"/>
              </a:spcBef>
              <a:spcAft>
                <a:spcPts val="0"/>
              </a:spcAft>
              <a:buClr>
                <a:schemeClr val="dk1"/>
              </a:buClr>
              <a:buSzPts val="1800"/>
              <a:buChar char="•"/>
              <a:defRPr/>
            </a:lvl5pPr>
            <a:lvl6pPr indent="-342900" lvl="5" marL="2743200" algn="l">
              <a:lnSpc>
                <a:spcPct val="100000"/>
              </a:lnSpc>
              <a:spcBef>
                <a:spcPts val="800"/>
              </a:spcBef>
              <a:spcAft>
                <a:spcPts val="0"/>
              </a:spcAft>
              <a:buClr>
                <a:schemeClr val="dk1"/>
              </a:buClr>
              <a:buSzPts val="1800"/>
              <a:buChar char="•"/>
              <a:defRPr/>
            </a:lvl6pPr>
            <a:lvl7pPr indent="-342900" lvl="6" marL="3200400" algn="l">
              <a:lnSpc>
                <a:spcPct val="100000"/>
              </a:lnSpc>
              <a:spcBef>
                <a:spcPts val="800"/>
              </a:spcBef>
              <a:spcAft>
                <a:spcPts val="0"/>
              </a:spcAft>
              <a:buClr>
                <a:schemeClr val="dk1"/>
              </a:buClr>
              <a:buSzPts val="1800"/>
              <a:buChar char="•"/>
              <a:defRPr/>
            </a:lvl7pPr>
            <a:lvl8pPr indent="-342900" lvl="7" marL="3657600" algn="l">
              <a:lnSpc>
                <a:spcPct val="100000"/>
              </a:lnSpc>
              <a:spcBef>
                <a:spcPts val="800"/>
              </a:spcBef>
              <a:spcAft>
                <a:spcPts val="0"/>
              </a:spcAft>
              <a:buClr>
                <a:schemeClr val="dk1"/>
              </a:buClr>
              <a:buSzPts val="1800"/>
              <a:buChar char="•"/>
              <a:defRPr/>
            </a:lvl8pPr>
            <a:lvl9pPr indent="-342900" lvl="8" marL="4114800" algn="l">
              <a:lnSpc>
                <a:spcPct val="100000"/>
              </a:lnSpc>
              <a:spcBef>
                <a:spcPts val="800"/>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 showMasterSp="0">
  <p:cSld name="Thank you ">
    <p:bg>
      <p:bgPr>
        <a:solidFill>
          <a:schemeClr val="dk1"/>
        </a:solidFill>
      </p:bgPr>
    </p:bg>
    <p:spTree>
      <p:nvGrpSpPr>
        <p:cNvPr id="417" name="Shape 417"/>
        <p:cNvGrpSpPr/>
        <p:nvPr/>
      </p:nvGrpSpPr>
      <p:grpSpPr>
        <a:xfrm>
          <a:off x="0" y="0"/>
          <a:ext cx="0" cy="0"/>
          <a:chOff x="0" y="0"/>
          <a:chExt cx="0" cy="0"/>
        </a:xfrm>
      </p:grpSpPr>
      <p:sp>
        <p:nvSpPr>
          <p:cNvPr id="418" name="Google Shape;418;p13"/>
          <p:cNvSpPr/>
          <p:nvPr/>
        </p:nvSpPr>
        <p:spPr>
          <a:xfrm>
            <a:off x="0" y="0"/>
            <a:ext cx="6096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419" name="Google Shape;419;p13"/>
          <p:cNvSpPr/>
          <p:nvPr/>
        </p:nvSpPr>
        <p:spPr>
          <a:xfrm>
            <a:off x="407988" y="2805066"/>
            <a:ext cx="4895924" cy="3648121"/>
          </a:xfrm>
          <a:custGeom>
            <a:rect b="b" l="l" r="r" t="t"/>
            <a:pathLst>
              <a:path extrusionOk="0" h="4824" w="6475">
                <a:moveTo>
                  <a:pt x="6475" y="1671"/>
                </a:moveTo>
                <a:lnTo>
                  <a:pt x="6332" y="2506"/>
                </a:lnTo>
                <a:lnTo>
                  <a:pt x="6191" y="3343"/>
                </a:lnTo>
                <a:lnTo>
                  <a:pt x="5547" y="3343"/>
                </a:lnTo>
                <a:lnTo>
                  <a:pt x="5428" y="2506"/>
                </a:lnTo>
                <a:lnTo>
                  <a:pt x="5309" y="1671"/>
                </a:lnTo>
                <a:lnTo>
                  <a:pt x="5309" y="835"/>
                </a:lnTo>
                <a:lnTo>
                  <a:pt x="5309" y="0"/>
                </a:lnTo>
                <a:lnTo>
                  <a:pt x="5892" y="0"/>
                </a:lnTo>
                <a:lnTo>
                  <a:pt x="6475" y="0"/>
                </a:lnTo>
                <a:lnTo>
                  <a:pt x="6475" y="835"/>
                </a:lnTo>
                <a:lnTo>
                  <a:pt x="6475" y="1671"/>
                </a:lnTo>
                <a:close/>
                <a:moveTo>
                  <a:pt x="3041" y="3007"/>
                </a:moveTo>
                <a:lnTo>
                  <a:pt x="2742" y="2147"/>
                </a:lnTo>
                <a:lnTo>
                  <a:pt x="2444" y="1289"/>
                </a:lnTo>
                <a:lnTo>
                  <a:pt x="2145" y="2147"/>
                </a:lnTo>
                <a:lnTo>
                  <a:pt x="1847" y="3007"/>
                </a:lnTo>
                <a:lnTo>
                  <a:pt x="2444" y="3007"/>
                </a:lnTo>
                <a:lnTo>
                  <a:pt x="3041" y="3007"/>
                </a:lnTo>
                <a:close/>
                <a:moveTo>
                  <a:pt x="4887" y="4824"/>
                </a:moveTo>
                <a:lnTo>
                  <a:pt x="4278" y="4824"/>
                </a:lnTo>
                <a:lnTo>
                  <a:pt x="3671" y="4824"/>
                </a:lnTo>
                <a:lnTo>
                  <a:pt x="3375" y="3971"/>
                </a:lnTo>
                <a:lnTo>
                  <a:pt x="2444" y="3971"/>
                </a:lnTo>
                <a:lnTo>
                  <a:pt x="1513" y="3971"/>
                </a:lnTo>
                <a:lnTo>
                  <a:pt x="1216" y="4824"/>
                </a:lnTo>
                <a:lnTo>
                  <a:pt x="607" y="4824"/>
                </a:lnTo>
                <a:lnTo>
                  <a:pt x="0" y="4824"/>
                </a:lnTo>
                <a:lnTo>
                  <a:pt x="214" y="4221"/>
                </a:lnTo>
                <a:lnTo>
                  <a:pt x="427" y="3618"/>
                </a:lnTo>
                <a:lnTo>
                  <a:pt x="641" y="3015"/>
                </a:lnTo>
                <a:lnTo>
                  <a:pt x="856" y="2412"/>
                </a:lnTo>
                <a:lnTo>
                  <a:pt x="1070" y="1809"/>
                </a:lnTo>
                <a:lnTo>
                  <a:pt x="1285" y="1206"/>
                </a:lnTo>
                <a:lnTo>
                  <a:pt x="1499" y="603"/>
                </a:lnTo>
                <a:lnTo>
                  <a:pt x="1714" y="0"/>
                </a:lnTo>
                <a:lnTo>
                  <a:pt x="2443" y="0"/>
                </a:lnTo>
                <a:lnTo>
                  <a:pt x="3173" y="0"/>
                </a:lnTo>
                <a:lnTo>
                  <a:pt x="3387" y="603"/>
                </a:lnTo>
                <a:lnTo>
                  <a:pt x="3601" y="1206"/>
                </a:lnTo>
                <a:lnTo>
                  <a:pt x="3814" y="1809"/>
                </a:lnTo>
                <a:lnTo>
                  <a:pt x="4029" y="2412"/>
                </a:lnTo>
                <a:lnTo>
                  <a:pt x="4243" y="3015"/>
                </a:lnTo>
                <a:lnTo>
                  <a:pt x="4458" y="3618"/>
                </a:lnTo>
                <a:lnTo>
                  <a:pt x="4672" y="4221"/>
                </a:lnTo>
                <a:lnTo>
                  <a:pt x="4887" y="4824"/>
                </a:lnTo>
                <a:close/>
                <a:moveTo>
                  <a:pt x="5343" y="4824"/>
                </a:moveTo>
                <a:lnTo>
                  <a:pt x="5343" y="4277"/>
                </a:lnTo>
                <a:lnTo>
                  <a:pt x="5343" y="3730"/>
                </a:lnTo>
                <a:lnTo>
                  <a:pt x="5891" y="3730"/>
                </a:lnTo>
                <a:lnTo>
                  <a:pt x="6440" y="3730"/>
                </a:lnTo>
                <a:lnTo>
                  <a:pt x="6440" y="4277"/>
                </a:lnTo>
                <a:lnTo>
                  <a:pt x="6440" y="4824"/>
                </a:lnTo>
                <a:lnTo>
                  <a:pt x="5891" y="4824"/>
                </a:lnTo>
                <a:lnTo>
                  <a:pt x="5343" y="482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20" name="Google Shape;420;p13"/>
          <p:cNvSpPr txBox="1"/>
          <p:nvPr/>
        </p:nvSpPr>
        <p:spPr>
          <a:xfrm>
            <a:off x="6456040" y="2249172"/>
            <a:ext cx="1512168" cy="504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3200"/>
              <a:buFont typeface="Arial"/>
              <a:buNone/>
            </a:pPr>
            <a:r>
              <a:rPr b="0" i="0" lang="en-GB" sz="3200" u="none" cap="none" strike="noStrike">
                <a:solidFill>
                  <a:schemeClr val="lt1"/>
                </a:solidFill>
                <a:latin typeface="Arial"/>
                <a:ea typeface="Arial"/>
                <a:cs typeface="Arial"/>
                <a:sym typeface="Arial"/>
              </a:rPr>
              <a:t>Kiitos</a:t>
            </a:r>
            <a:endParaRPr b="0" i="0" sz="1400" u="none" cap="none" strike="noStrike">
              <a:solidFill>
                <a:srgbClr val="000000"/>
              </a:solidFill>
              <a:latin typeface="Arial"/>
              <a:ea typeface="Arial"/>
              <a:cs typeface="Arial"/>
              <a:sym typeface="Arial"/>
            </a:endParaRPr>
          </a:p>
        </p:txBody>
      </p:sp>
      <p:sp>
        <p:nvSpPr>
          <p:cNvPr id="421" name="Google Shape;421;p13"/>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2" name="Google Shape;422;p13"/>
          <p:cNvSpPr txBox="1"/>
          <p:nvPr>
            <p:ph idx="11" type="ftr"/>
          </p:nvPr>
        </p:nvSpPr>
        <p:spPr>
          <a:xfrm>
            <a:off x="6456040" y="6309320"/>
            <a:ext cx="3744416"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3" name="Google Shape;423;p13"/>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424" name="Google Shape;424;p13">
            <a:hlinkClick r:id="rId2"/>
          </p:cNvPr>
          <p:cNvSpPr txBox="1"/>
          <p:nvPr/>
        </p:nvSpPr>
        <p:spPr>
          <a:xfrm>
            <a:off x="6456040" y="2769778"/>
            <a:ext cx="1438214" cy="443198"/>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chemeClr val="lt1"/>
              </a:buClr>
              <a:buSzPts val="3200"/>
              <a:buFont typeface="Arial"/>
              <a:buNone/>
            </a:pPr>
            <a:r>
              <a:rPr b="1" i="0" lang="en-GB" sz="3200" u="none" cap="none" strike="noStrike">
                <a:solidFill>
                  <a:schemeClr val="lt1"/>
                </a:solidFill>
                <a:latin typeface="Arial"/>
                <a:ea typeface="Arial"/>
                <a:cs typeface="Arial"/>
                <a:sym typeface="Arial"/>
              </a:rPr>
              <a:t>aalto.fi</a:t>
            </a:r>
            <a:endParaRPr b="0" i="0" sz="1400" u="none" cap="none" strike="noStrike">
              <a:solidFill>
                <a:srgbClr val="000000"/>
              </a:solidFill>
              <a:latin typeface="Arial"/>
              <a:ea typeface="Arial"/>
              <a:cs typeface="Arial"/>
              <a:sym typeface="Arial"/>
            </a:endParaRPr>
          </a:p>
        </p:txBody>
      </p:sp>
      <p:cxnSp>
        <p:nvCxnSpPr>
          <p:cNvPr id="425" name="Google Shape;425;p13"/>
          <p:cNvCxnSpPr/>
          <p:nvPr/>
        </p:nvCxnSpPr>
        <p:spPr>
          <a:xfrm>
            <a:off x="6448576" y="2004866"/>
            <a:ext cx="396000" cy="0"/>
          </a:xfrm>
          <a:prstGeom prst="straightConnector1">
            <a:avLst/>
          </a:prstGeom>
          <a:noFill/>
          <a:ln cap="flat" cmpd="sng" w="28575">
            <a:solidFill>
              <a:schemeClr val="lt1"/>
            </a:solidFill>
            <a:prstDash val="solid"/>
            <a:miter lim="800000"/>
            <a:headEnd len="sm" w="sm" type="none"/>
            <a:tailEnd len="sm" w="sm" type="none"/>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Blue" showMasterSp="0">
  <p:cSld name="Thank you Blue">
    <p:bg>
      <p:bgPr>
        <a:solidFill>
          <a:schemeClr val="accent3"/>
        </a:solidFill>
      </p:bgPr>
    </p:bg>
    <p:spTree>
      <p:nvGrpSpPr>
        <p:cNvPr id="426" name="Shape 426"/>
        <p:cNvGrpSpPr/>
        <p:nvPr/>
      </p:nvGrpSpPr>
      <p:grpSpPr>
        <a:xfrm>
          <a:off x="0" y="0"/>
          <a:ext cx="0" cy="0"/>
          <a:chOff x="0" y="0"/>
          <a:chExt cx="0" cy="0"/>
        </a:xfrm>
      </p:grpSpPr>
      <p:sp>
        <p:nvSpPr>
          <p:cNvPr id="427" name="Google Shape;427;p55"/>
          <p:cNvSpPr/>
          <p:nvPr/>
        </p:nvSpPr>
        <p:spPr>
          <a:xfrm>
            <a:off x="0" y="0"/>
            <a:ext cx="6096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428" name="Google Shape;428;p55"/>
          <p:cNvSpPr/>
          <p:nvPr/>
        </p:nvSpPr>
        <p:spPr>
          <a:xfrm>
            <a:off x="407988" y="2805066"/>
            <a:ext cx="4895924" cy="3648121"/>
          </a:xfrm>
          <a:custGeom>
            <a:rect b="b" l="l" r="r" t="t"/>
            <a:pathLst>
              <a:path extrusionOk="0" h="4824" w="6475">
                <a:moveTo>
                  <a:pt x="6475" y="1671"/>
                </a:moveTo>
                <a:lnTo>
                  <a:pt x="6332" y="2506"/>
                </a:lnTo>
                <a:lnTo>
                  <a:pt x="6191" y="3343"/>
                </a:lnTo>
                <a:lnTo>
                  <a:pt x="5547" y="3343"/>
                </a:lnTo>
                <a:lnTo>
                  <a:pt x="5428" y="2506"/>
                </a:lnTo>
                <a:lnTo>
                  <a:pt x="5309" y="1671"/>
                </a:lnTo>
                <a:lnTo>
                  <a:pt x="5309" y="835"/>
                </a:lnTo>
                <a:lnTo>
                  <a:pt x="5309" y="0"/>
                </a:lnTo>
                <a:lnTo>
                  <a:pt x="5892" y="0"/>
                </a:lnTo>
                <a:lnTo>
                  <a:pt x="6475" y="0"/>
                </a:lnTo>
                <a:lnTo>
                  <a:pt x="6475" y="835"/>
                </a:lnTo>
                <a:lnTo>
                  <a:pt x="6475" y="1671"/>
                </a:lnTo>
                <a:close/>
                <a:moveTo>
                  <a:pt x="3041" y="3007"/>
                </a:moveTo>
                <a:lnTo>
                  <a:pt x="2742" y="2147"/>
                </a:lnTo>
                <a:lnTo>
                  <a:pt x="2444" y="1289"/>
                </a:lnTo>
                <a:lnTo>
                  <a:pt x="2145" y="2147"/>
                </a:lnTo>
                <a:lnTo>
                  <a:pt x="1847" y="3007"/>
                </a:lnTo>
                <a:lnTo>
                  <a:pt x="2444" y="3007"/>
                </a:lnTo>
                <a:lnTo>
                  <a:pt x="3041" y="3007"/>
                </a:lnTo>
                <a:close/>
                <a:moveTo>
                  <a:pt x="4887" y="4824"/>
                </a:moveTo>
                <a:lnTo>
                  <a:pt x="4278" y="4824"/>
                </a:lnTo>
                <a:lnTo>
                  <a:pt x="3671" y="4824"/>
                </a:lnTo>
                <a:lnTo>
                  <a:pt x="3375" y="3971"/>
                </a:lnTo>
                <a:lnTo>
                  <a:pt x="2444" y="3971"/>
                </a:lnTo>
                <a:lnTo>
                  <a:pt x="1513" y="3971"/>
                </a:lnTo>
                <a:lnTo>
                  <a:pt x="1216" y="4824"/>
                </a:lnTo>
                <a:lnTo>
                  <a:pt x="607" y="4824"/>
                </a:lnTo>
                <a:lnTo>
                  <a:pt x="0" y="4824"/>
                </a:lnTo>
                <a:lnTo>
                  <a:pt x="214" y="4221"/>
                </a:lnTo>
                <a:lnTo>
                  <a:pt x="427" y="3618"/>
                </a:lnTo>
                <a:lnTo>
                  <a:pt x="641" y="3015"/>
                </a:lnTo>
                <a:lnTo>
                  <a:pt x="856" y="2412"/>
                </a:lnTo>
                <a:lnTo>
                  <a:pt x="1070" y="1809"/>
                </a:lnTo>
                <a:lnTo>
                  <a:pt x="1285" y="1206"/>
                </a:lnTo>
                <a:lnTo>
                  <a:pt x="1499" y="603"/>
                </a:lnTo>
                <a:lnTo>
                  <a:pt x="1714" y="0"/>
                </a:lnTo>
                <a:lnTo>
                  <a:pt x="2443" y="0"/>
                </a:lnTo>
                <a:lnTo>
                  <a:pt x="3173" y="0"/>
                </a:lnTo>
                <a:lnTo>
                  <a:pt x="3387" y="603"/>
                </a:lnTo>
                <a:lnTo>
                  <a:pt x="3601" y="1206"/>
                </a:lnTo>
                <a:lnTo>
                  <a:pt x="3814" y="1809"/>
                </a:lnTo>
                <a:lnTo>
                  <a:pt x="4029" y="2412"/>
                </a:lnTo>
                <a:lnTo>
                  <a:pt x="4243" y="3015"/>
                </a:lnTo>
                <a:lnTo>
                  <a:pt x="4458" y="3618"/>
                </a:lnTo>
                <a:lnTo>
                  <a:pt x="4672" y="4221"/>
                </a:lnTo>
                <a:lnTo>
                  <a:pt x="4887" y="4824"/>
                </a:lnTo>
                <a:close/>
                <a:moveTo>
                  <a:pt x="5343" y="4824"/>
                </a:moveTo>
                <a:lnTo>
                  <a:pt x="5343" y="4277"/>
                </a:lnTo>
                <a:lnTo>
                  <a:pt x="5343" y="3730"/>
                </a:lnTo>
                <a:lnTo>
                  <a:pt x="5891" y="3730"/>
                </a:lnTo>
                <a:lnTo>
                  <a:pt x="6440" y="3730"/>
                </a:lnTo>
                <a:lnTo>
                  <a:pt x="6440" y="4277"/>
                </a:lnTo>
                <a:lnTo>
                  <a:pt x="6440" y="4824"/>
                </a:lnTo>
                <a:lnTo>
                  <a:pt x="5891" y="4824"/>
                </a:lnTo>
                <a:lnTo>
                  <a:pt x="5343" y="482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29" name="Google Shape;429;p55"/>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0" name="Google Shape;430;p55"/>
          <p:cNvSpPr txBox="1"/>
          <p:nvPr>
            <p:ph idx="11" type="ftr"/>
          </p:nvPr>
        </p:nvSpPr>
        <p:spPr>
          <a:xfrm>
            <a:off x="6456040" y="6309320"/>
            <a:ext cx="3744416" cy="144016"/>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1" name="Google Shape;431;p55"/>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432" name="Google Shape;432;p55"/>
          <p:cNvSpPr txBox="1"/>
          <p:nvPr/>
        </p:nvSpPr>
        <p:spPr>
          <a:xfrm>
            <a:off x="6456040" y="2249172"/>
            <a:ext cx="1512168" cy="504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Arial"/>
                <a:ea typeface="Arial"/>
                <a:cs typeface="Arial"/>
                <a:sym typeface="Arial"/>
              </a:rPr>
              <a:t>Kiitos</a:t>
            </a:r>
            <a:endParaRPr b="0" i="0" sz="1400" u="none" cap="none" strike="noStrike">
              <a:solidFill>
                <a:srgbClr val="000000"/>
              </a:solidFill>
              <a:latin typeface="Arial"/>
              <a:ea typeface="Arial"/>
              <a:cs typeface="Arial"/>
              <a:sym typeface="Arial"/>
            </a:endParaRPr>
          </a:p>
        </p:txBody>
      </p:sp>
      <p:sp>
        <p:nvSpPr>
          <p:cNvPr id="433" name="Google Shape;433;p55">
            <a:hlinkClick r:id="rId2"/>
          </p:cNvPr>
          <p:cNvSpPr txBox="1"/>
          <p:nvPr/>
        </p:nvSpPr>
        <p:spPr>
          <a:xfrm>
            <a:off x="6456040" y="2769778"/>
            <a:ext cx="1438214" cy="443198"/>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chemeClr val="dk1"/>
              </a:buClr>
              <a:buSzPts val="3200"/>
              <a:buFont typeface="Arial"/>
              <a:buNone/>
            </a:pPr>
            <a:r>
              <a:rPr b="1" i="0" lang="en-GB" sz="3200" u="none" cap="none" strike="noStrike">
                <a:solidFill>
                  <a:schemeClr val="dk1"/>
                </a:solidFill>
                <a:latin typeface="Arial"/>
                <a:ea typeface="Arial"/>
                <a:cs typeface="Arial"/>
                <a:sym typeface="Arial"/>
              </a:rPr>
              <a:t>aalto.fi</a:t>
            </a:r>
            <a:endParaRPr b="0" i="0" sz="1400" u="none" cap="none" strike="noStrike">
              <a:solidFill>
                <a:srgbClr val="000000"/>
              </a:solidFill>
              <a:latin typeface="Arial"/>
              <a:ea typeface="Arial"/>
              <a:cs typeface="Arial"/>
              <a:sym typeface="Arial"/>
            </a:endParaRPr>
          </a:p>
        </p:txBody>
      </p:sp>
      <p:cxnSp>
        <p:nvCxnSpPr>
          <p:cNvPr id="434" name="Google Shape;434;p55"/>
          <p:cNvCxnSpPr/>
          <p:nvPr/>
        </p:nvCxnSpPr>
        <p:spPr>
          <a:xfrm>
            <a:off x="6448576" y="2004866"/>
            <a:ext cx="396000" cy="0"/>
          </a:xfrm>
          <a:prstGeom prst="straightConnector1">
            <a:avLst/>
          </a:prstGeom>
          <a:noFill/>
          <a:ln cap="flat" cmpd="sng" w="28575">
            <a:solidFill>
              <a:schemeClr val="dk1"/>
            </a:solidFill>
            <a:prstDash val="solid"/>
            <a:miter lim="800000"/>
            <a:headEnd len="sm" w="sm" type="none"/>
            <a:tailEnd len="sm" w="sm" type="none"/>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Red" showMasterSp="0">
  <p:cSld name="Thank you Red">
    <p:bg>
      <p:bgPr>
        <a:solidFill>
          <a:schemeClr val="accent2"/>
        </a:solidFill>
      </p:bgPr>
    </p:bg>
    <p:spTree>
      <p:nvGrpSpPr>
        <p:cNvPr id="435" name="Shape 435"/>
        <p:cNvGrpSpPr/>
        <p:nvPr/>
      </p:nvGrpSpPr>
      <p:grpSpPr>
        <a:xfrm>
          <a:off x="0" y="0"/>
          <a:ext cx="0" cy="0"/>
          <a:chOff x="0" y="0"/>
          <a:chExt cx="0" cy="0"/>
        </a:xfrm>
      </p:grpSpPr>
      <p:sp>
        <p:nvSpPr>
          <p:cNvPr id="436" name="Google Shape;436;p56"/>
          <p:cNvSpPr/>
          <p:nvPr/>
        </p:nvSpPr>
        <p:spPr>
          <a:xfrm>
            <a:off x="0" y="0"/>
            <a:ext cx="6096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437" name="Google Shape;437;p56"/>
          <p:cNvSpPr/>
          <p:nvPr/>
        </p:nvSpPr>
        <p:spPr>
          <a:xfrm>
            <a:off x="407988" y="2805066"/>
            <a:ext cx="4895924" cy="3648121"/>
          </a:xfrm>
          <a:custGeom>
            <a:rect b="b" l="l" r="r" t="t"/>
            <a:pathLst>
              <a:path extrusionOk="0" h="4824" w="6475">
                <a:moveTo>
                  <a:pt x="6475" y="1671"/>
                </a:moveTo>
                <a:lnTo>
                  <a:pt x="6332" y="2506"/>
                </a:lnTo>
                <a:lnTo>
                  <a:pt x="6191" y="3343"/>
                </a:lnTo>
                <a:lnTo>
                  <a:pt x="5547" y="3343"/>
                </a:lnTo>
                <a:lnTo>
                  <a:pt x="5428" y="2506"/>
                </a:lnTo>
                <a:lnTo>
                  <a:pt x="5309" y="1671"/>
                </a:lnTo>
                <a:lnTo>
                  <a:pt x="5309" y="835"/>
                </a:lnTo>
                <a:lnTo>
                  <a:pt x="5309" y="0"/>
                </a:lnTo>
                <a:lnTo>
                  <a:pt x="5892" y="0"/>
                </a:lnTo>
                <a:lnTo>
                  <a:pt x="6475" y="0"/>
                </a:lnTo>
                <a:lnTo>
                  <a:pt x="6475" y="835"/>
                </a:lnTo>
                <a:lnTo>
                  <a:pt x="6475" y="1671"/>
                </a:lnTo>
                <a:close/>
                <a:moveTo>
                  <a:pt x="3041" y="3007"/>
                </a:moveTo>
                <a:lnTo>
                  <a:pt x="2742" y="2147"/>
                </a:lnTo>
                <a:lnTo>
                  <a:pt x="2444" y="1289"/>
                </a:lnTo>
                <a:lnTo>
                  <a:pt x="2145" y="2147"/>
                </a:lnTo>
                <a:lnTo>
                  <a:pt x="1847" y="3007"/>
                </a:lnTo>
                <a:lnTo>
                  <a:pt x="2444" y="3007"/>
                </a:lnTo>
                <a:lnTo>
                  <a:pt x="3041" y="3007"/>
                </a:lnTo>
                <a:close/>
                <a:moveTo>
                  <a:pt x="4887" y="4824"/>
                </a:moveTo>
                <a:lnTo>
                  <a:pt x="4278" y="4824"/>
                </a:lnTo>
                <a:lnTo>
                  <a:pt x="3671" y="4824"/>
                </a:lnTo>
                <a:lnTo>
                  <a:pt x="3375" y="3971"/>
                </a:lnTo>
                <a:lnTo>
                  <a:pt x="2444" y="3971"/>
                </a:lnTo>
                <a:lnTo>
                  <a:pt x="1513" y="3971"/>
                </a:lnTo>
                <a:lnTo>
                  <a:pt x="1216" y="4824"/>
                </a:lnTo>
                <a:lnTo>
                  <a:pt x="607" y="4824"/>
                </a:lnTo>
                <a:lnTo>
                  <a:pt x="0" y="4824"/>
                </a:lnTo>
                <a:lnTo>
                  <a:pt x="214" y="4221"/>
                </a:lnTo>
                <a:lnTo>
                  <a:pt x="427" y="3618"/>
                </a:lnTo>
                <a:lnTo>
                  <a:pt x="641" y="3015"/>
                </a:lnTo>
                <a:lnTo>
                  <a:pt x="856" y="2412"/>
                </a:lnTo>
                <a:lnTo>
                  <a:pt x="1070" y="1809"/>
                </a:lnTo>
                <a:lnTo>
                  <a:pt x="1285" y="1206"/>
                </a:lnTo>
                <a:lnTo>
                  <a:pt x="1499" y="603"/>
                </a:lnTo>
                <a:lnTo>
                  <a:pt x="1714" y="0"/>
                </a:lnTo>
                <a:lnTo>
                  <a:pt x="2443" y="0"/>
                </a:lnTo>
                <a:lnTo>
                  <a:pt x="3173" y="0"/>
                </a:lnTo>
                <a:lnTo>
                  <a:pt x="3387" y="603"/>
                </a:lnTo>
                <a:lnTo>
                  <a:pt x="3601" y="1206"/>
                </a:lnTo>
                <a:lnTo>
                  <a:pt x="3814" y="1809"/>
                </a:lnTo>
                <a:lnTo>
                  <a:pt x="4029" y="2412"/>
                </a:lnTo>
                <a:lnTo>
                  <a:pt x="4243" y="3015"/>
                </a:lnTo>
                <a:lnTo>
                  <a:pt x="4458" y="3618"/>
                </a:lnTo>
                <a:lnTo>
                  <a:pt x="4672" y="4221"/>
                </a:lnTo>
                <a:lnTo>
                  <a:pt x="4887" y="4824"/>
                </a:lnTo>
                <a:close/>
                <a:moveTo>
                  <a:pt x="5343" y="4824"/>
                </a:moveTo>
                <a:lnTo>
                  <a:pt x="5343" y="4277"/>
                </a:lnTo>
                <a:lnTo>
                  <a:pt x="5343" y="3730"/>
                </a:lnTo>
                <a:lnTo>
                  <a:pt x="5891" y="3730"/>
                </a:lnTo>
                <a:lnTo>
                  <a:pt x="6440" y="3730"/>
                </a:lnTo>
                <a:lnTo>
                  <a:pt x="6440" y="4277"/>
                </a:lnTo>
                <a:lnTo>
                  <a:pt x="6440" y="4824"/>
                </a:lnTo>
                <a:lnTo>
                  <a:pt x="5891" y="4824"/>
                </a:lnTo>
                <a:lnTo>
                  <a:pt x="5343" y="482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38" name="Google Shape;438;p56"/>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9" name="Google Shape;439;p56"/>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440" name="Google Shape;440;p56"/>
          <p:cNvSpPr txBox="1"/>
          <p:nvPr/>
        </p:nvSpPr>
        <p:spPr>
          <a:xfrm>
            <a:off x="6456040" y="2249172"/>
            <a:ext cx="1512168" cy="504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Arial"/>
                <a:ea typeface="Arial"/>
                <a:cs typeface="Arial"/>
                <a:sym typeface="Arial"/>
              </a:rPr>
              <a:t>Kiitos</a:t>
            </a:r>
            <a:endParaRPr b="0" i="0" sz="1400" u="none" cap="none" strike="noStrike">
              <a:solidFill>
                <a:srgbClr val="000000"/>
              </a:solidFill>
              <a:latin typeface="Arial"/>
              <a:ea typeface="Arial"/>
              <a:cs typeface="Arial"/>
              <a:sym typeface="Arial"/>
            </a:endParaRPr>
          </a:p>
        </p:txBody>
      </p:sp>
      <p:sp>
        <p:nvSpPr>
          <p:cNvPr id="441" name="Google Shape;441;p56">
            <a:hlinkClick r:id="rId2"/>
          </p:cNvPr>
          <p:cNvSpPr txBox="1"/>
          <p:nvPr/>
        </p:nvSpPr>
        <p:spPr>
          <a:xfrm>
            <a:off x="6456040" y="2769778"/>
            <a:ext cx="1438214" cy="443198"/>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chemeClr val="dk1"/>
              </a:buClr>
              <a:buSzPts val="3200"/>
              <a:buFont typeface="Arial"/>
              <a:buNone/>
            </a:pPr>
            <a:r>
              <a:rPr b="1" i="0" lang="en-GB" sz="3200" u="none" cap="none" strike="noStrike">
                <a:solidFill>
                  <a:schemeClr val="dk1"/>
                </a:solidFill>
                <a:latin typeface="Arial"/>
                <a:ea typeface="Arial"/>
                <a:cs typeface="Arial"/>
                <a:sym typeface="Arial"/>
              </a:rPr>
              <a:t>aalto.fi</a:t>
            </a:r>
            <a:endParaRPr b="0" i="0" sz="1400" u="none" cap="none" strike="noStrike">
              <a:solidFill>
                <a:srgbClr val="000000"/>
              </a:solidFill>
              <a:latin typeface="Arial"/>
              <a:ea typeface="Arial"/>
              <a:cs typeface="Arial"/>
              <a:sym typeface="Arial"/>
            </a:endParaRPr>
          </a:p>
        </p:txBody>
      </p:sp>
      <p:cxnSp>
        <p:nvCxnSpPr>
          <p:cNvPr id="442" name="Google Shape;442;p56"/>
          <p:cNvCxnSpPr/>
          <p:nvPr/>
        </p:nvCxnSpPr>
        <p:spPr>
          <a:xfrm>
            <a:off x="6448576" y="2004866"/>
            <a:ext cx="396000" cy="0"/>
          </a:xfrm>
          <a:prstGeom prst="straightConnector1">
            <a:avLst/>
          </a:prstGeom>
          <a:noFill/>
          <a:ln cap="flat" cmpd="sng" w="28575">
            <a:solidFill>
              <a:schemeClr val="dk1"/>
            </a:solidFill>
            <a:prstDash val="solid"/>
            <a:miter lim="800000"/>
            <a:headEnd len="sm" w="sm" type="none"/>
            <a:tailEnd len="sm" w="sm" type="none"/>
          </a:ln>
        </p:spPr>
      </p:cxnSp>
      <p:sp>
        <p:nvSpPr>
          <p:cNvPr id="443" name="Google Shape;443;p56"/>
          <p:cNvSpPr txBox="1"/>
          <p:nvPr>
            <p:ph idx="11" type="ftr"/>
          </p:nvPr>
        </p:nvSpPr>
        <p:spPr>
          <a:xfrm>
            <a:off x="6456040" y="6309320"/>
            <a:ext cx="3744416" cy="144016"/>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Yellow" showMasterSp="0">
  <p:cSld name="Thank you Yellow">
    <p:bg>
      <p:bgPr>
        <a:solidFill>
          <a:schemeClr val="accent1"/>
        </a:solidFill>
      </p:bgPr>
    </p:bg>
    <p:spTree>
      <p:nvGrpSpPr>
        <p:cNvPr id="444" name="Shape 444"/>
        <p:cNvGrpSpPr/>
        <p:nvPr/>
      </p:nvGrpSpPr>
      <p:grpSpPr>
        <a:xfrm>
          <a:off x="0" y="0"/>
          <a:ext cx="0" cy="0"/>
          <a:chOff x="0" y="0"/>
          <a:chExt cx="0" cy="0"/>
        </a:xfrm>
      </p:grpSpPr>
      <p:sp>
        <p:nvSpPr>
          <p:cNvPr id="445" name="Google Shape;445;p57"/>
          <p:cNvSpPr/>
          <p:nvPr/>
        </p:nvSpPr>
        <p:spPr>
          <a:xfrm>
            <a:off x="0" y="0"/>
            <a:ext cx="6096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446" name="Google Shape;446;p57"/>
          <p:cNvSpPr/>
          <p:nvPr/>
        </p:nvSpPr>
        <p:spPr>
          <a:xfrm>
            <a:off x="407988" y="2805066"/>
            <a:ext cx="4895924" cy="3648121"/>
          </a:xfrm>
          <a:custGeom>
            <a:rect b="b" l="l" r="r" t="t"/>
            <a:pathLst>
              <a:path extrusionOk="0" h="4824" w="6475">
                <a:moveTo>
                  <a:pt x="6475" y="1671"/>
                </a:moveTo>
                <a:lnTo>
                  <a:pt x="6332" y="2506"/>
                </a:lnTo>
                <a:lnTo>
                  <a:pt x="6191" y="3343"/>
                </a:lnTo>
                <a:lnTo>
                  <a:pt x="5547" y="3343"/>
                </a:lnTo>
                <a:lnTo>
                  <a:pt x="5428" y="2506"/>
                </a:lnTo>
                <a:lnTo>
                  <a:pt x="5309" y="1671"/>
                </a:lnTo>
                <a:lnTo>
                  <a:pt x="5309" y="835"/>
                </a:lnTo>
                <a:lnTo>
                  <a:pt x="5309" y="0"/>
                </a:lnTo>
                <a:lnTo>
                  <a:pt x="5892" y="0"/>
                </a:lnTo>
                <a:lnTo>
                  <a:pt x="6475" y="0"/>
                </a:lnTo>
                <a:lnTo>
                  <a:pt x="6475" y="835"/>
                </a:lnTo>
                <a:lnTo>
                  <a:pt x="6475" y="1671"/>
                </a:lnTo>
                <a:close/>
                <a:moveTo>
                  <a:pt x="3041" y="3007"/>
                </a:moveTo>
                <a:lnTo>
                  <a:pt x="2742" y="2147"/>
                </a:lnTo>
                <a:lnTo>
                  <a:pt x="2444" y="1289"/>
                </a:lnTo>
                <a:lnTo>
                  <a:pt x="2145" y="2147"/>
                </a:lnTo>
                <a:lnTo>
                  <a:pt x="1847" y="3007"/>
                </a:lnTo>
                <a:lnTo>
                  <a:pt x="2444" y="3007"/>
                </a:lnTo>
                <a:lnTo>
                  <a:pt x="3041" y="3007"/>
                </a:lnTo>
                <a:close/>
                <a:moveTo>
                  <a:pt x="4887" y="4824"/>
                </a:moveTo>
                <a:lnTo>
                  <a:pt x="4278" y="4824"/>
                </a:lnTo>
                <a:lnTo>
                  <a:pt x="3671" y="4824"/>
                </a:lnTo>
                <a:lnTo>
                  <a:pt x="3375" y="3971"/>
                </a:lnTo>
                <a:lnTo>
                  <a:pt x="2444" y="3971"/>
                </a:lnTo>
                <a:lnTo>
                  <a:pt x="1513" y="3971"/>
                </a:lnTo>
                <a:lnTo>
                  <a:pt x="1216" y="4824"/>
                </a:lnTo>
                <a:lnTo>
                  <a:pt x="607" y="4824"/>
                </a:lnTo>
                <a:lnTo>
                  <a:pt x="0" y="4824"/>
                </a:lnTo>
                <a:lnTo>
                  <a:pt x="214" y="4221"/>
                </a:lnTo>
                <a:lnTo>
                  <a:pt x="427" y="3618"/>
                </a:lnTo>
                <a:lnTo>
                  <a:pt x="641" y="3015"/>
                </a:lnTo>
                <a:lnTo>
                  <a:pt x="856" y="2412"/>
                </a:lnTo>
                <a:lnTo>
                  <a:pt x="1070" y="1809"/>
                </a:lnTo>
                <a:lnTo>
                  <a:pt x="1285" y="1206"/>
                </a:lnTo>
                <a:lnTo>
                  <a:pt x="1499" y="603"/>
                </a:lnTo>
                <a:lnTo>
                  <a:pt x="1714" y="0"/>
                </a:lnTo>
                <a:lnTo>
                  <a:pt x="2443" y="0"/>
                </a:lnTo>
                <a:lnTo>
                  <a:pt x="3173" y="0"/>
                </a:lnTo>
                <a:lnTo>
                  <a:pt x="3387" y="603"/>
                </a:lnTo>
                <a:lnTo>
                  <a:pt x="3601" y="1206"/>
                </a:lnTo>
                <a:lnTo>
                  <a:pt x="3814" y="1809"/>
                </a:lnTo>
                <a:lnTo>
                  <a:pt x="4029" y="2412"/>
                </a:lnTo>
                <a:lnTo>
                  <a:pt x="4243" y="3015"/>
                </a:lnTo>
                <a:lnTo>
                  <a:pt x="4458" y="3618"/>
                </a:lnTo>
                <a:lnTo>
                  <a:pt x="4672" y="4221"/>
                </a:lnTo>
                <a:lnTo>
                  <a:pt x="4887" y="4824"/>
                </a:lnTo>
                <a:close/>
                <a:moveTo>
                  <a:pt x="5343" y="4824"/>
                </a:moveTo>
                <a:lnTo>
                  <a:pt x="5343" y="4277"/>
                </a:lnTo>
                <a:lnTo>
                  <a:pt x="5343" y="3730"/>
                </a:lnTo>
                <a:lnTo>
                  <a:pt x="5891" y="3730"/>
                </a:lnTo>
                <a:lnTo>
                  <a:pt x="6440" y="3730"/>
                </a:lnTo>
                <a:lnTo>
                  <a:pt x="6440" y="4277"/>
                </a:lnTo>
                <a:lnTo>
                  <a:pt x="6440" y="4824"/>
                </a:lnTo>
                <a:lnTo>
                  <a:pt x="5891" y="4824"/>
                </a:lnTo>
                <a:lnTo>
                  <a:pt x="5343" y="482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47" name="Google Shape;447;p57"/>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8" name="Google Shape;448;p57"/>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449" name="Google Shape;449;p57"/>
          <p:cNvSpPr txBox="1"/>
          <p:nvPr/>
        </p:nvSpPr>
        <p:spPr>
          <a:xfrm>
            <a:off x="6456040" y="2249172"/>
            <a:ext cx="1512168" cy="504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Arial"/>
                <a:ea typeface="Arial"/>
                <a:cs typeface="Arial"/>
                <a:sym typeface="Arial"/>
              </a:rPr>
              <a:t>Kiitos</a:t>
            </a:r>
            <a:endParaRPr b="0" i="0" sz="1400" u="none" cap="none" strike="noStrike">
              <a:solidFill>
                <a:srgbClr val="000000"/>
              </a:solidFill>
              <a:latin typeface="Arial"/>
              <a:ea typeface="Arial"/>
              <a:cs typeface="Arial"/>
              <a:sym typeface="Arial"/>
            </a:endParaRPr>
          </a:p>
        </p:txBody>
      </p:sp>
      <p:sp>
        <p:nvSpPr>
          <p:cNvPr id="450" name="Google Shape;450;p57">
            <a:hlinkClick r:id="rId2"/>
          </p:cNvPr>
          <p:cNvSpPr txBox="1"/>
          <p:nvPr/>
        </p:nvSpPr>
        <p:spPr>
          <a:xfrm>
            <a:off x="6456040" y="2769778"/>
            <a:ext cx="1438214" cy="443198"/>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chemeClr val="dk1"/>
              </a:buClr>
              <a:buSzPts val="3200"/>
              <a:buFont typeface="Arial"/>
              <a:buNone/>
            </a:pPr>
            <a:r>
              <a:rPr b="1" i="0" lang="en-GB" sz="3200" u="none" cap="none" strike="noStrike">
                <a:solidFill>
                  <a:schemeClr val="dk1"/>
                </a:solidFill>
                <a:latin typeface="Arial"/>
                <a:ea typeface="Arial"/>
                <a:cs typeface="Arial"/>
                <a:sym typeface="Arial"/>
              </a:rPr>
              <a:t>aalto.fi</a:t>
            </a:r>
            <a:endParaRPr b="0" i="0" sz="1400" u="none" cap="none" strike="noStrike">
              <a:solidFill>
                <a:srgbClr val="000000"/>
              </a:solidFill>
              <a:latin typeface="Arial"/>
              <a:ea typeface="Arial"/>
              <a:cs typeface="Arial"/>
              <a:sym typeface="Arial"/>
            </a:endParaRPr>
          </a:p>
        </p:txBody>
      </p:sp>
      <p:cxnSp>
        <p:nvCxnSpPr>
          <p:cNvPr id="451" name="Google Shape;451;p57"/>
          <p:cNvCxnSpPr/>
          <p:nvPr/>
        </p:nvCxnSpPr>
        <p:spPr>
          <a:xfrm>
            <a:off x="6448576" y="2004866"/>
            <a:ext cx="396000" cy="0"/>
          </a:xfrm>
          <a:prstGeom prst="straightConnector1">
            <a:avLst/>
          </a:prstGeom>
          <a:noFill/>
          <a:ln cap="flat" cmpd="sng" w="28575">
            <a:solidFill>
              <a:schemeClr val="dk1"/>
            </a:solidFill>
            <a:prstDash val="solid"/>
            <a:miter lim="800000"/>
            <a:headEnd len="sm" w="sm" type="none"/>
            <a:tailEnd len="sm" w="sm" type="none"/>
          </a:ln>
        </p:spPr>
      </p:cxnSp>
      <p:sp>
        <p:nvSpPr>
          <p:cNvPr id="452" name="Google Shape;452;p57"/>
          <p:cNvSpPr txBox="1"/>
          <p:nvPr>
            <p:ph idx="11" type="ftr"/>
          </p:nvPr>
        </p:nvSpPr>
        <p:spPr>
          <a:xfrm>
            <a:off x="6456040" y="6309320"/>
            <a:ext cx="3744416" cy="144016"/>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Yellow" showMasterSp="0">
  <p:cSld name="Title Slide Yellow">
    <p:bg>
      <p:bgPr>
        <a:solidFill>
          <a:schemeClr val="accent1"/>
        </a:solidFill>
      </p:bgPr>
    </p:bg>
    <p:spTree>
      <p:nvGrpSpPr>
        <p:cNvPr id="52" name="Shape 52"/>
        <p:cNvGrpSpPr/>
        <p:nvPr/>
      </p:nvGrpSpPr>
      <p:grpSpPr>
        <a:xfrm>
          <a:off x="0" y="0"/>
          <a:ext cx="0" cy="0"/>
          <a:chOff x="0" y="0"/>
          <a:chExt cx="0" cy="0"/>
        </a:xfrm>
      </p:grpSpPr>
      <p:sp>
        <p:nvSpPr>
          <p:cNvPr id="53" name="Google Shape;53;p17"/>
          <p:cNvSpPr txBox="1"/>
          <p:nvPr>
            <p:ph type="ctrTitle"/>
          </p:nvPr>
        </p:nvSpPr>
        <p:spPr>
          <a:xfrm>
            <a:off x="407988" y="2936557"/>
            <a:ext cx="9792468" cy="492443"/>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17"/>
          <p:cNvSpPr txBox="1"/>
          <p:nvPr>
            <p:ph idx="1" type="subTitle"/>
          </p:nvPr>
        </p:nvSpPr>
        <p:spPr>
          <a:xfrm>
            <a:off x="407988" y="3429000"/>
            <a:ext cx="9792468" cy="492443"/>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latin typeface="Arial"/>
                <a:ea typeface="Arial"/>
                <a:cs typeface="Arial"/>
                <a:sym typeface="Arial"/>
              </a:defRPr>
            </a:lvl1pPr>
            <a:lvl2pPr lvl="1" algn="ctr">
              <a:lnSpc>
                <a:spcPct val="100000"/>
              </a:lnSpc>
              <a:spcBef>
                <a:spcPts val="800"/>
              </a:spcBef>
              <a:spcAft>
                <a:spcPts val="0"/>
              </a:spcAft>
              <a:buClr>
                <a:schemeClr val="dk1"/>
              </a:buClr>
              <a:buSzPts val="2000"/>
              <a:buNone/>
              <a:defRPr sz="2000"/>
            </a:lvl2pPr>
            <a:lvl3pPr lvl="2" algn="ctr">
              <a:lnSpc>
                <a:spcPct val="100000"/>
              </a:lnSpc>
              <a:spcBef>
                <a:spcPts val="800"/>
              </a:spcBef>
              <a:spcAft>
                <a:spcPts val="0"/>
              </a:spcAft>
              <a:buClr>
                <a:schemeClr val="dk1"/>
              </a:buClr>
              <a:buSzPts val="1800"/>
              <a:buNone/>
              <a:defRPr sz="1800"/>
            </a:lvl3pPr>
            <a:lvl4pPr lvl="3" algn="ctr">
              <a:lnSpc>
                <a:spcPct val="100000"/>
              </a:lnSpc>
              <a:spcBef>
                <a:spcPts val="800"/>
              </a:spcBef>
              <a:spcAft>
                <a:spcPts val="0"/>
              </a:spcAft>
              <a:buClr>
                <a:schemeClr val="dk1"/>
              </a:buClr>
              <a:buSzPts val="1600"/>
              <a:buNone/>
              <a:defRPr sz="1600"/>
            </a:lvl4pPr>
            <a:lvl5pPr lvl="4" algn="ctr">
              <a:lnSpc>
                <a:spcPct val="100000"/>
              </a:lnSpc>
              <a:spcBef>
                <a:spcPts val="800"/>
              </a:spcBef>
              <a:spcAft>
                <a:spcPts val="0"/>
              </a:spcAft>
              <a:buClr>
                <a:schemeClr val="dk1"/>
              </a:buClr>
              <a:buSzPts val="1600"/>
              <a:buNone/>
              <a:defRPr sz="1600"/>
            </a:lvl5pPr>
            <a:lvl6pPr lvl="5" algn="ctr">
              <a:lnSpc>
                <a:spcPct val="100000"/>
              </a:lnSpc>
              <a:spcBef>
                <a:spcPts val="800"/>
              </a:spcBef>
              <a:spcAft>
                <a:spcPts val="0"/>
              </a:spcAft>
              <a:buClr>
                <a:schemeClr val="dk1"/>
              </a:buClr>
              <a:buSzPts val="1600"/>
              <a:buNone/>
              <a:defRPr sz="1600"/>
            </a:lvl6pPr>
            <a:lvl7pPr lvl="6" algn="ctr">
              <a:lnSpc>
                <a:spcPct val="100000"/>
              </a:lnSpc>
              <a:spcBef>
                <a:spcPts val="800"/>
              </a:spcBef>
              <a:spcAft>
                <a:spcPts val="0"/>
              </a:spcAft>
              <a:buClr>
                <a:schemeClr val="dk1"/>
              </a:buClr>
              <a:buSzPts val="1600"/>
              <a:buNone/>
              <a:defRPr sz="1600"/>
            </a:lvl7pPr>
            <a:lvl8pPr lvl="7" algn="ctr">
              <a:lnSpc>
                <a:spcPct val="100000"/>
              </a:lnSpc>
              <a:spcBef>
                <a:spcPts val="800"/>
              </a:spcBef>
              <a:spcAft>
                <a:spcPts val="0"/>
              </a:spcAft>
              <a:buClr>
                <a:schemeClr val="dk1"/>
              </a:buClr>
              <a:buSzPts val="1600"/>
              <a:buNone/>
              <a:defRPr sz="1600"/>
            </a:lvl8pPr>
            <a:lvl9pPr lvl="8" algn="ctr">
              <a:lnSpc>
                <a:spcPct val="100000"/>
              </a:lnSpc>
              <a:spcBef>
                <a:spcPts val="800"/>
              </a:spcBef>
              <a:spcAft>
                <a:spcPts val="0"/>
              </a:spcAft>
              <a:buClr>
                <a:schemeClr val="dk1"/>
              </a:buClr>
              <a:buSzPts val="1600"/>
              <a:buNone/>
              <a:defRPr sz="1600"/>
            </a:lvl9pPr>
          </a:lstStyle>
          <a:p/>
        </p:txBody>
      </p:sp>
      <p:sp>
        <p:nvSpPr>
          <p:cNvPr id="55" name="Google Shape;55;p17"/>
          <p:cNvSpPr/>
          <p:nvPr/>
        </p:nvSpPr>
        <p:spPr>
          <a:xfrm>
            <a:off x="407988" y="432000"/>
            <a:ext cx="2650987" cy="576000"/>
          </a:xfrm>
          <a:custGeom>
            <a:rect b="b" l="l" r="r" t="t"/>
            <a:pathLst>
              <a:path extrusionOk="0" h="996" w="4584">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56" name="Google Shape;56;p17"/>
          <p:cNvCxnSpPr/>
          <p:nvPr/>
        </p:nvCxnSpPr>
        <p:spPr>
          <a:xfrm>
            <a:off x="407368" y="2674624"/>
            <a:ext cx="396000" cy="0"/>
          </a:xfrm>
          <a:prstGeom prst="straightConnector1">
            <a:avLst/>
          </a:prstGeom>
          <a:noFill/>
          <a:ln cap="flat" cmpd="sng" w="28575">
            <a:solidFill>
              <a:schemeClr val="dk1"/>
            </a:solidFill>
            <a:prstDash val="solid"/>
            <a:miter lim="800000"/>
            <a:headEnd len="sm" w="sm" type="none"/>
            <a:tailEnd len="sm" w="sm" type="none"/>
          </a:ln>
        </p:spPr>
      </p:cxnSp>
      <p:sp>
        <p:nvSpPr>
          <p:cNvPr id="57" name="Google Shape;57;p17"/>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17"/>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7"/>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60" name="Google Shape;60;p17"/>
          <p:cNvSpPr txBox="1"/>
          <p:nvPr>
            <p:ph idx="2" type="body"/>
          </p:nvPr>
        </p:nvSpPr>
        <p:spPr>
          <a:xfrm>
            <a:off x="407989" y="4869160"/>
            <a:ext cx="9792468" cy="276999"/>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dk1"/>
              </a:buClr>
              <a:buSzPts val="1800"/>
              <a:buFont typeface="Arial"/>
              <a:buNone/>
              <a:defRPr sz="1800"/>
            </a:lvl1pPr>
            <a:lvl2pPr indent="-228600" lvl="1" marL="914400" algn="l">
              <a:lnSpc>
                <a:spcPct val="100000"/>
              </a:lnSpc>
              <a:spcBef>
                <a:spcPts val="0"/>
              </a:spcBef>
              <a:spcAft>
                <a:spcPts val="0"/>
              </a:spcAft>
              <a:buClr>
                <a:schemeClr val="dk1"/>
              </a:buClr>
              <a:buSzPts val="1800"/>
              <a:buFont typeface="Arial"/>
              <a:buNone/>
              <a:defRPr sz="1800"/>
            </a:lvl2pPr>
            <a:lvl3pPr indent="-228600" lvl="2" marL="1371600" algn="l">
              <a:lnSpc>
                <a:spcPct val="100000"/>
              </a:lnSpc>
              <a:spcBef>
                <a:spcPts val="0"/>
              </a:spcBef>
              <a:spcAft>
                <a:spcPts val="0"/>
              </a:spcAft>
              <a:buClr>
                <a:schemeClr val="dk1"/>
              </a:buClr>
              <a:buSzPts val="1800"/>
              <a:buFont typeface="Arial"/>
              <a:buNone/>
              <a:defRPr sz="1800"/>
            </a:lvl3pPr>
            <a:lvl4pPr indent="-228600" lvl="3" marL="1828800" algn="l">
              <a:lnSpc>
                <a:spcPct val="100000"/>
              </a:lnSpc>
              <a:spcBef>
                <a:spcPts val="0"/>
              </a:spcBef>
              <a:spcAft>
                <a:spcPts val="0"/>
              </a:spcAft>
              <a:buClr>
                <a:schemeClr val="dk1"/>
              </a:buClr>
              <a:buSzPts val="1800"/>
              <a:buFont typeface="Arial"/>
              <a:buNone/>
              <a:defRPr sz="1800"/>
            </a:lvl4pPr>
            <a:lvl5pPr indent="-228600" lvl="4" marL="2286000" algn="l">
              <a:lnSpc>
                <a:spcPct val="100000"/>
              </a:lnSpc>
              <a:spcBef>
                <a:spcPts val="0"/>
              </a:spcBef>
              <a:spcAft>
                <a:spcPts val="0"/>
              </a:spcAft>
              <a:buClr>
                <a:schemeClr val="dk1"/>
              </a:buClr>
              <a:buSzPts val="1800"/>
              <a:buFont typeface="Arial"/>
              <a:buNone/>
              <a:defRPr sz="1800"/>
            </a:lvl5pPr>
            <a:lvl6pPr indent="-228600" lvl="5" marL="2743200" algn="l">
              <a:lnSpc>
                <a:spcPct val="100000"/>
              </a:lnSpc>
              <a:spcBef>
                <a:spcPts val="0"/>
              </a:spcBef>
              <a:spcAft>
                <a:spcPts val="0"/>
              </a:spcAft>
              <a:buClr>
                <a:schemeClr val="dk1"/>
              </a:buClr>
              <a:buSzPts val="1800"/>
              <a:buFont typeface="Arial"/>
              <a:buNone/>
              <a:defRPr sz="1800"/>
            </a:lvl6pPr>
            <a:lvl7pPr indent="-228600" lvl="6" marL="3200400" algn="l">
              <a:lnSpc>
                <a:spcPct val="100000"/>
              </a:lnSpc>
              <a:spcBef>
                <a:spcPts val="0"/>
              </a:spcBef>
              <a:spcAft>
                <a:spcPts val="0"/>
              </a:spcAft>
              <a:buClr>
                <a:schemeClr val="dk1"/>
              </a:buClr>
              <a:buSzPts val="1800"/>
              <a:buFont typeface="Arial"/>
              <a:buNone/>
              <a:defRPr sz="1800"/>
            </a:lvl7pPr>
            <a:lvl8pPr indent="-228600" lvl="7" marL="3657600" algn="l">
              <a:lnSpc>
                <a:spcPct val="100000"/>
              </a:lnSpc>
              <a:spcBef>
                <a:spcPts val="0"/>
              </a:spcBef>
              <a:spcAft>
                <a:spcPts val="0"/>
              </a:spcAft>
              <a:buClr>
                <a:schemeClr val="dk1"/>
              </a:buClr>
              <a:buSzPts val="1800"/>
              <a:buFont typeface="Arial"/>
              <a:buNone/>
              <a:defRPr sz="1800"/>
            </a:lvl8pPr>
            <a:lvl9pPr indent="-228600" lvl="8" marL="4114800" algn="l">
              <a:lnSpc>
                <a:spcPct val="100000"/>
              </a:lnSpc>
              <a:spcBef>
                <a:spcPts val="0"/>
              </a:spcBef>
              <a:spcAft>
                <a:spcPts val="0"/>
              </a:spcAft>
              <a:buClr>
                <a:schemeClr val="dk1"/>
              </a:buClr>
              <a:buSzPts val="1800"/>
              <a:buFont typeface="Arial"/>
              <a:buNone/>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CC-BY 4.0" showMasterSp="0">
  <p:cSld name="Title Slide CC-BY 4.0">
    <p:spTree>
      <p:nvGrpSpPr>
        <p:cNvPr id="61" name="Shape 61"/>
        <p:cNvGrpSpPr/>
        <p:nvPr/>
      </p:nvGrpSpPr>
      <p:grpSpPr>
        <a:xfrm>
          <a:off x="0" y="0"/>
          <a:ext cx="0" cy="0"/>
          <a:chOff x="0" y="0"/>
          <a:chExt cx="0" cy="0"/>
        </a:xfrm>
      </p:grpSpPr>
      <p:sp>
        <p:nvSpPr>
          <p:cNvPr id="62" name="Google Shape;62;p18"/>
          <p:cNvSpPr txBox="1"/>
          <p:nvPr>
            <p:ph type="ctrTitle"/>
          </p:nvPr>
        </p:nvSpPr>
        <p:spPr>
          <a:xfrm>
            <a:off x="407988" y="2936557"/>
            <a:ext cx="9792468" cy="492443"/>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8"/>
          <p:cNvSpPr txBox="1"/>
          <p:nvPr>
            <p:ph idx="1" type="subTitle"/>
          </p:nvPr>
        </p:nvSpPr>
        <p:spPr>
          <a:xfrm>
            <a:off x="407988" y="3429000"/>
            <a:ext cx="9792468" cy="492443"/>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latin typeface="Arial"/>
                <a:ea typeface="Arial"/>
                <a:cs typeface="Arial"/>
                <a:sym typeface="Arial"/>
              </a:defRPr>
            </a:lvl1pPr>
            <a:lvl2pPr lvl="1" algn="ctr">
              <a:lnSpc>
                <a:spcPct val="100000"/>
              </a:lnSpc>
              <a:spcBef>
                <a:spcPts val="800"/>
              </a:spcBef>
              <a:spcAft>
                <a:spcPts val="0"/>
              </a:spcAft>
              <a:buClr>
                <a:schemeClr val="dk1"/>
              </a:buClr>
              <a:buSzPts val="2000"/>
              <a:buNone/>
              <a:defRPr sz="2000"/>
            </a:lvl2pPr>
            <a:lvl3pPr lvl="2" algn="ctr">
              <a:lnSpc>
                <a:spcPct val="100000"/>
              </a:lnSpc>
              <a:spcBef>
                <a:spcPts val="800"/>
              </a:spcBef>
              <a:spcAft>
                <a:spcPts val="0"/>
              </a:spcAft>
              <a:buClr>
                <a:schemeClr val="dk1"/>
              </a:buClr>
              <a:buSzPts val="1800"/>
              <a:buNone/>
              <a:defRPr sz="1800"/>
            </a:lvl3pPr>
            <a:lvl4pPr lvl="3" algn="ctr">
              <a:lnSpc>
                <a:spcPct val="100000"/>
              </a:lnSpc>
              <a:spcBef>
                <a:spcPts val="800"/>
              </a:spcBef>
              <a:spcAft>
                <a:spcPts val="0"/>
              </a:spcAft>
              <a:buClr>
                <a:schemeClr val="dk1"/>
              </a:buClr>
              <a:buSzPts val="1600"/>
              <a:buNone/>
              <a:defRPr sz="1600"/>
            </a:lvl4pPr>
            <a:lvl5pPr lvl="4" algn="ctr">
              <a:lnSpc>
                <a:spcPct val="100000"/>
              </a:lnSpc>
              <a:spcBef>
                <a:spcPts val="800"/>
              </a:spcBef>
              <a:spcAft>
                <a:spcPts val="0"/>
              </a:spcAft>
              <a:buClr>
                <a:schemeClr val="dk1"/>
              </a:buClr>
              <a:buSzPts val="1600"/>
              <a:buNone/>
              <a:defRPr sz="1600"/>
            </a:lvl5pPr>
            <a:lvl6pPr lvl="5" algn="ctr">
              <a:lnSpc>
                <a:spcPct val="100000"/>
              </a:lnSpc>
              <a:spcBef>
                <a:spcPts val="800"/>
              </a:spcBef>
              <a:spcAft>
                <a:spcPts val="0"/>
              </a:spcAft>
              <a:buClr>
                <a:schemeClr val="dk1"/>
              </a:buClr>
              <a:buSzPts val="1600"/>
              <a:buNone/>
              <a:defRPr sz="1600"/>
            </a:lvl6pPr>
            <a:lvl7pPr lvl="6" algn="ctr">
              <a:lnSpc>
                <a:spcPct val="100000"/>
              </a:lnSpc>
              <a:spcBef>
                <a:spcPts val="800"/>
              </a:spcBef>
              <a:spcAft>
                <a:spcPts val="0"/>
              </a:spcAft>
              <a:buClr>
                <a:schemeClr val="dk1"/>
              </a:buClr>
              <a:buSzPts val="1600"/>
              <a:buNone/>
              <a:defRPr sz="1600"/>
            </a:lvl7pPr>
            <a:lvl8pPr lvl="7" algn="ctr">
              <a:lnSpc>
                <a:spcPct val="100000"/>
              </a:lnSpc>
              <a:spcBef>
                <a:spcPts val="800"/>
              </a:spcBef>
              <a:spcAft>
                <a:spcPts val="0"/>
              </a:spcAft>
              <a:buClr>
                <a:schemeClr val="dk1"/>
              </a:buClr>
              <a:buSzPts val="1600"/>
              <a:buNone/>
              <a:defRPr sz="1600"/>
            </a:lvl8pPr>
            <a:lvl9pPr lvl="8" algn="ctr">
              <a:lnSpc>
                <a:spcPct val="100000"/>
              </a:lnSpc>
              <a:spcBef>
                <a:spcPts val="800"/>
              </a:spcBef>
              <a:spcAft>
                <a:spcPts val="0"/>
              </a:spcAft>
              <a:buClr>
                <a:schemeClr val="dk1"/>
              </a:buClr>
              <a:buSzPts val="1600"/>
              <a:buNone/>
              <a:defRPr sz="1600"/>
            </a:lvl9pPr>
          </a:lstStyle>
          <a:p/>
        </p:txBody>
      </p:sp>
      <p:sp>
        <p:nvSpPr>
          <p:cNvPr id="64" name="Google Shape;64;p18"/>
          <p:cNvSpPr/>
          <p:nvPr/>
        </p:nvSpPr>
        <p:spPr>
          <a:xfrm>
            <a:off x="407988" y="432000"/>
            <a:ext cx="2650987" cy="576000"/>
          </a:xfrm>
          <a:custGeom>
            <a:rect b="b" l="l" r="r" t="t"/>
            <a:pathLst>
              <a:path extrusionOk="0" h="996" w="4584">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65" name="Google Shape;65;p18"/>
          <p:cNvCxnSpPr/>
          <p:nvPr/>
        </p:nvCxnSpPr>
        <p:spPr>
          <a:xfrm>
            <a:off x="407368" y="2674624"/>
            <a:ext cx="396000" cy="0"/>
          </a:xfrm>
          <a:prstGeom prst="straightConnector1">
            <a:avLst/>
          </a:prstGeom>
          <a:noFill/>
          <a:ln cap="flat" cmpd="sng" w="28575">
            <a:solidFill>
              <a:schemeClr val="dk1"/>
            </a:solidFill>
            <a:prstDash val="solid"/>
            <a:miter lim="800000"/>
            <a:headEnd len="sm" w="sm" type="none"/>
            <a:tailEnd len="sm" w="sm" type="none"/>
          </a:ln>
        </p:spPr>
      </p:cxnSp>
      <p:sp>
        <p:nvSpPr>
          <p:cNvPr id="66" name="Google Shape;66;p18"/>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8"/>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18"/>
          <p:cNvSpPr txBox="1"/>
          <p:nvPr>
            <p:ph idx="11" type="ftr"/>
          </p:nvPr>
        </p:nvSpPr>
        <p:spPr>
          <a:xfrm>
            <a:off x="3071664" y="6309320"/>
            <a:ext cx="71287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69" name="Google Shape;69;p18">
            <a:hlinkClick r:id="rId2"/>
          </p:cNvPr>
          <p:cNvPicPr preferRelativeResize="0"/>
          <p:nvPr/>
        </p:nvPicPr>
        <p:blipFill rotWithShape="1">
          <a:blip r:embed="rId3">
            <a:alphaModFix/>
          </a:blip>
          <a:srcRect b="0" l="0" r="0" t="0"/>
          <a:stretch/>
        </p:blipFill>
        <p:spPr>
          <a:xfrm>
            <a:off x="839456" y="6093296"/>
            <a:ext cx="360000" cy="360000"/>
          </a:xfrm>
          <a:prstGeom prst="rect">
            <a:avLst/>
          </a:prstGeom>
          <a:noFill/>
          <a:ln>
            <a:noFill/>
          </a:ln>
        </p:spPr>
      </p:pic>
      <p:pic>
        <p:nvPicPr>
          <p:cNvPr id="70" name="Google Shape;70;p18">
            <a:hlinkClick r:id="rId4"/>
          </p:cNvPr>
          <p:cNvPicPr preferRelativeResize="0"/>
          <p:nvPr/>
        </p:nvPicPr>
        <p:blipFill rotWithShape="1">
          <a:blip r:embed="rId5">
            <a:alphaModFix/>
          </a:blip>
          <a:srcRect b="0" l="0" r="0" t="0"/>
          <a:stretch/>
        </p:blipFill>
        <p:spPr>
          <a:xfrm>
            <a:off x="407988" y="6093296"/>
            <a:ext cx="360000" cy="360000"/>
          </a:xfrm>
          <a:prstGeom prst="rect">
            <a:avLst/>
          </a:prstGeom>
          <a:noFill/>
          <a:ln>
            <a:noFill/>
          </a:ln>
        </p:spPr>
      </p:pic>
      <p:sp>
        <p:nvSpPr>
          <p:cNvPr id="71" name="Google Shape;71;p18"/>
          <p:cNvSpPr txBox="1"/>
          <p:nvPr/>
        </p:nvSpPr>
        <p:spPr>
          <a:xfrm>
            <a:off x="1271696" y="6093296"/>
            <a:ext cx="1799968" cy="36004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chemeClr val="dk1"/>
                </a:solidFill>
                <a:latin typeface="Arial"/>
                <a:ea typeface="Arial"/>
                <a:cs typeface="Arial"/>
                <a:sym typeface="Arial"/>
              </a:rPr>
              <a:t>Content is available under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chemeClr val="dk1"/>
                </a:solidFill>
                <a:latin typeface="Arial"/>
                <a:ea typeface="Arial"/>
                <a:cs typeface="Arial"/>
                <a:sym typeface="Arial"/>
              </a:rPr>
              <a:t>CC BY 4.0 unless otherwise stated</a:t>
            </a:r>
            <a:endParaRPr b="0" i="0" sz="1400" u="none" cap="none" strike="noStrike">
              <a:solidFill>
                <a:srgbClr val="000000"/>
              </a:solidFill>
              <a:latin typeface="Arial"/>
              <a:ea typeface="Arial"/>
              <a:cs typeface="Arial"/>
              <a:sym typeface="Arial"/>
            </a:endParaRPr>
          </a:p>
        </p:txBody>
      </p:sp>
      <p:sp>
        <p:nvSpPr>
          <p:cNvPr id="72" name="Google Shape;72;p18"/>
          <p:cNvSpPr txBox="1"/>
          <p:nvPr>
            <p:ph idx="2" type="body"/>
          </p:nvPr>
        </p:nvSpPr>
        <p:spPr>
          <a:xfrm>
            <a:off x="407989" y="4869160"/>
            <a:ext cx="9792468" cy="276999"/>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dk1"/>
              </a:buClr>
              <a:buSzPts val="1800"/>
              <a:buFont typeface="Arial"/>
              <a:buNone/>
              <a:defRPr sz="1800"/>
            </a:lvl1pPr>
            <a:lvl2pPr indent="-228600" lvl="1" marL="914400" algn="l">
              <a:lnSpc>
                <a:spcPct val="100000"/>
              </a:lnSpc>
              <a:spcBef>
                <a:spcPts val="0"/>
              </a:spcBef>
              <a:spcAft>
                <a:spcPts val="0"/>
              </a:spcAft>
              <a:buClr>
                <a:schemeClr val="dk1"/>
              </a:buClr>
              <a:buSzPts val="1800"/>
              <a:buFont typeface="Arial"/>
              <a:buNone/>
              <a:defRPr sz="1800"/>
            </a:lvl2pPr>
            <a:lvl3pPr indent="-228600" lvl="2" marL="1371600" algn="l">
              <a:lnSpc>
                <a:spcPct val="100000"/>
              </a:lnSpc>
              <a:spcBef>
                <a:spcPts val="0"/>
              </a:spcBef>
              <a:spcAft>
                <a:spcPts val="0"/>
              </a:spcAft>
              <a:buClr>
                <a:schemeClr val="dk1"/>
              </a:buClr>
              <a:buSzPts val="1800"/>
              <a:buFont typeface="Arial"/>
              <a:buNone/>
              <a:defRPr sz="1800"/>
            </a:lvl3pPr>
            <a:lvl4pPr indent="-228600" lvl="3" marL="1828800" algn="l">
              <a:lnSpc>
                <a:spcPct val="100000"/>
              </a:lnSpc>
              <a:spcBef>
                <a:spcPts val="0"/>
              </a:spcBef>
              <a:spcAft>
                <a:spcPts val="0"/>
              </a:spcAft>
              <a:buClr>
                <a:schemeClr val="dk1"/>
              </a:buClr>
              <a:buSzPts val="1800"/>
              <a:buFont typeface="Arial"/>
              <a:buNone/>
              <a:defRPr sz="1800"/>
            </a:lvl4pPr>
            <a:lvl5pPr indent="-228600" lvl="4" marL="2286000" algn="l">
              <a:lnSpc>
                <a:spcPct val="100000"/>
              </a:lnSpc>
              <a:spcBef>
                <a:spcPts val="0"/>
              </a:spcBef>
              <a:spcAft>
                <a:spcPts val="0"/>
              </a:spcAft>
              <a:buClr>
                <a:schemeClr val="dk1"/>
              </a:buClr>
              <a:buSzPts val="1800"/>
              <a:buFont typeface="Arial"/>
              <a:buNone/>
              <a:defRPr sz="1800"/>
            </a:lvl5pPr>
            <a:lvl6pPr indent="-228600" lvl="5" marL="2743200" algn="l">
              <a:lnSpc>
                <a:spcPct val="100000"/>
              </a:lnSpc>
              <a:spcBef>
                <a:spcPts val="0"/>
              </a:spcBef>
              <a:spcAft>
                <a:spcPts val="0"/>
              </a:spcAft>
              <a:buClr>
                <a:schemeClr val="dk1"/>
              </a:buClr>
              <a:buSzPts val="1800"/>
              <a:buFont typeface="Arial"/>
              <a:buNone/>
              <a:defRPr sz="1800"/>
            </a:lvl6pPr>
            <a:lvl7pPr indent="-228600" lvl="6" marL="3200400" algn="l">
              <a:lnSpc>
                <a:spcPct val="100000"/>
              </a:lnSpc>
              <a:spcBef>
                <a:spcPts val="0"/>
              </a:spcBef>
              <a:spcAft>
                <a:spcPts val="0"/>
              </a:spcAft>
              <a:buClr>
                <a:schemeClr val="dk1"/>
              </a:buClr>
              <a:buSzPts val="1800"/>
              <a:buFont typeface="Arial"/>
              <a:buNone/>
              <a:defRPr sz="1800"/>
            </a:lvl7pPr>
            <a:lvl8pPr indent="-228600" lvl="7" marL="3657600" algn="l">
              <a:lnSpc>
                <a:spcPct val="100000"/>
              </a:lnSpc>
              <a:spcBef>
                <a:spcPts val="0"/>
              </a:spcBef>
              <a:spcAft>
                <a:spcPts val="0"/>
              </a:spcAft>
              <a:buClr>
                <a:schemeClr val="dk1"/>
              </a:buClr>
              <a:buSzPts val="1800"/>
              <a:buFont typeface="Arial"/>
              <a:buNone/>
              <a:defRPr sz="1800"/>
            </a:lvl8pPr>
            <a:lvl9pPr indent="-228600" lvl="8" marL="4114800" algn="l">
              <a:lnSpc>
                <a:spcPct val="100000"/>
              </a:lnSpc>
              <a:spcBef>
                <a:spcPts val="0"/>
              </a:spcBef>
              <a:spcAft>
                <a:spcPts val="0"/>
              </a:spcAft>
              <a:buClr>
                <a:schemeClr val="dk1"/>
              </a:buClr>
              <a:buSzPts val="1800"/>
              <a:buFont typeface="Arial"/>
              <a:buNone/>
              <a:defRPr sz="1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CC-BY-NC 4.0" showMasterSp="0">
  <p:cSld name="Title Slide CC-BY-NC 4.0">
    <p:spTree>
      <p:nvGrpSpPr>
        <p:cNvPr id="73" name="Shape 73"/>
        <p:cNvGrpSpPr/>
        <p:nvPr/>
      </p:nvGrpSpPr>
      <p:grpSpPr>
        <a:xfrm>
          <a:off x="0" y="0"/>
          <a:ext cx="0" cy="0"/>
          <a:chOff x="0" y="0"/>
          <a:chExt cx="0" cy="0"/>
        </a:xfrm>
      </p:grpSpPr>
      <p:sp>
        <p:nvSpPr>
          <p:cNvPr id="74" name="Google Shape;74;p19"/>
          <p:cNvSpPr txBox="1"/>
          <p:nvPr>
            <p:ph type="ctrTitle"/>
          </p:nvPr>
        </p:nvSpPr>
        <p:spPr>
          <a:xfrm>
            <a:off x="407988" y="2936557"/>
            <a:ext cx="9792468" cy="492443"/>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19"/>
          <p:cNvSpPr txBox="1"/>
          <p:nvPr>
            <p:ph idx="1" type="subTitle"/>
          </p:nvPr>
        </p:nvSpPr>
        <p:spPr>
          <a:xfrm>
            <a:off x="407988" y="3429000"/>
            <a:ext cx="9792468" cy="492443"/>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latin typeface="Arial"/>
                <a:ea typeface="Arial"/>
                <a:cs typeface="Arial"/>
                <a:sym typeface="Arial"/>
              </a:defRPr>
            </a:lvl1pPr>
            <a:lvl2pPr lvl="1" algn="ctr">
              <a:lnSpc>
                <a:spcPct val="100000"/>
              </a:lnSpc>
              <a:spcBef>
                <a:spcPts val="800"/>
              </a:spcBef>
              <a:spcAft>
                <a:spcPts val="0"/>
              </a:spcAft>
              <a:buClr>
                <a:schemeClr val="dk1"/>
              </a:buClr>
              <a:buSzPts val="2000"/>
              <a:buNone/>
              <a:defRPr sz="2000"/>
            </a:lvl2pPr>
            <a:lvl3pPr lvl="2" algn="ctr">
              <a:lnSpc>
                <a:spcPct val="100000"/>
              </a:lnSpc>
              <a:spcBef>
                <a:spcPts val="800"/>
              </a:spcBef>
              <a:spcAft>
                <a:spcPts val="0"/>
              </a:spcAft>
              <a:buClr>
                <a:schemeClr val="dk1"/>
              </a:buClr>
              <a:buSzPts val="1800"/>
              <a:buNone/>
              <a:defRPr sz="1800"/>
            </a:lvl3pPr>
            <a:lvl4pPr lvl="3" algn="ctr">
              <a:lnSpc>
                <a:spcPct val="100000"/>
              </a:lnSpc>
              <a:spcBef>
                <a:spcPts val="800"/>
              </a:spcBef>
              <a:spcAft>
                <a:spcPts val="0"/>
              </a:spcAft>
              <a:buClr>
                <a:schemeClr val="dk1"/>
              </a:buClr>
              <a:buSzPts val="1600"/>
              <a:buNone/>
              <a:defRPr sz="1600"/>
            </a:lvl4pPr>
            <a:lvl5pPr lvl="4" algn="ctr">
              <a:lnSpc>
                <a:spcPct val="100000"/>
              </a:lnSpc>
              <a:spcBef>
                <a:spcPts val="800"/>
              </a:spcBef>
              <a:spcAft>
                <a:spcPts val="0"/>
              </a:spcAft>
              <a:buClr>
                <a:schemeClr val="dk1"/>
              </a:buClr>
              <a:buSzPts val="1600"/>
              <a:buNone/>
              <a:defRPr sz="1600"/>
            </a:lvl5pPr>
            <a:lvl6pPr lvl="5" algn="ctr">
              <a:lnSpc>
                <a:spcPct val="100000"/>
              </a:lnSpc>
              <a:spcBef>
                <a:spcPts val="800"/>
              </a:spcBef>
              <a:spcAft>
                <a:spcPts val="0"/>
              </a:spcAft>
              <a:buClr>
                <a:schemeClr val="dk1"/>
              </a:buClr>
              <a:buSzPts val="1600"/>
              <a:buNone/>
              <a:defRPr sz="1600"/>
            </a:lvl6pPr>
            <a:lvl7pPr lvl="6" algn="ctr">
              <a:lnSpc>
                <a:spcPct val="100000"/>
              </a:lnSpc>
              <a:spcBef>
                <a:spcPts val="800"/>
              </a:spcBef>
              <a:spcAft>
                <a:spcPts val="0"/>
              </a:spcAft>
              <a:buClr>
                <a:schemeClr val="dk1"/>
              </a:buClr>
              <a:buSzPts val="1600"/>
              <a:buNone/>
              <a:defRPr sz="1600"/>
            </a:lvl7pPr>
            <a:lvl8pPr lvl="7" algn="ctr">
              <a:lnSpc>
                <a:spcPct val="100000"/>
              </a:lnSpc>
              <a:spcBef>
                <a:spcPts val="800"/>
              </a:spcBef>
              <a:spcAft>
                <a:spcPts val="0"/>
              </a:spcAft>
              <a:buClr>
                <a:schemeClr val="dk1"/>
              </a:buClr>
              <a:buSzPts val="1600"/>
              <a:buNone/>
              <a:defRPr sz="1600"/>
            </a:lvl8pPr>
            <a:lvl9pPr lvl="8" algn="ctr">
              <a:lnSpc>
                <a:spcPct val="100000"/>
              </a:lnSpc>
              <a:spcBef>
                <a:spcPts val="800"/>
              </a:spcBef>
              <a:spcAft>
                <a:spcPts val="0"/>
              </a:spcAft>
              <a:buClr>
                <a:schemeClr val="dk1"/>
              </a:buClr>
              <a:buSzPts val="1600"/>
              <a:buNone/>
              <a:defRPr sz="1600"/>
            </a:lvl9pPr>
          </a:lstStyle>
          <a:p/>
        </p:txBody>
      </p:sp>
      <p:sp>
        <p:nvSpPr>
          <p:cNvPr id="76" name="Google Shape;76;p19"/>
          <p:cNvSpPr/>
          <p:nvPr/>
        </p:nvSpPr>
        <p:spPr>
          <a:xfrm>
            <a:off x="407988" y="432000"/>
            <a:ext cx="2650987" cy="576000"/>
          </a:xfrm>
          <a:custGeom>
            <a:rect b="b" l="l" r="r" t="t"/>
            <a:pathLst>
              <a:path extrusionOk="0" h="996" w="4584">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77" name="Google Shape;77;p19"/>
          <p:cNvCxnSpPr/>
          <p:nvPr/>
        </p:nvCxnSpPr>
        <p:spPr>
          <a:xfrm>
            <a:off x="407368" y="2674624"/>
            <a:ext cx="396000" cy="0"/>
          </a:xfrm>
          <a:prstGeom prst="straightConnector1">
            <a:avLst/>
          </a:prstGeom>
          <a:noFill/>
          <a:ln cap="flat" cmpd="sng" w="28575">
            <a:solidFill>
              <a:schemeClr val="dk1"/>
            </a:solidFill>
            <a:prstDash val="solid"/>
            <a:miter lim="800000"/>
            <a:headEnd len="sm" w="sm" type="none"/>
            <a:tailEnd len="sm" w="sm" type="none"/>
          </a:ln>
        </p:spPr>
      </p:cxnSp>
      <p:sp>
        <p:nvSpPr>
          <p:cNvPr id="78" name="Google Shape;78;p19"/>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9"/>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80" name="Google Shape;80;p19"/>
          <p:cNvSpPr txBox="1"/>
          <p:nvPr>
            <p:ph idx="11" type="ftr"/>
          </p:nvPr>
        </p:nvSpPr>
        <p:spPr>
          <a:xfrm>
            <a:off x="3647728" y="6309320"/>
            <a:ext cx="6552728"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81" name="Google Shape;81;p19">
            <a:hlinkClick r:id="rId2"/>
          </p:cNvPr>
          <p:cNvPicPr preferRelativeResize="0"/>
          <p:nvPr/>
        </p:nvPicPr>
        <p:blipFill rotWithShape="1">
          <a:blip r:embed="rId3">
            <a:alphaModFix/>
          </a:blip>
          <a:srcRect b="0" l="0" r="0" t="0"/>
          <a:stretch/>
        </p:blipFill>
        <p:spPr>
          <a:xfrm>
            <a:off x="839456" y="6093296"/>
            <a:ext cx="360000" cy="360000"/>
          </a:xfrm>
          <a:prstGeom prst="rect">
            <a:avLst/>
          </a:prstGeom>
          <a:noFill/>
          <a:ln>
            <a:noFill/>
          </a:ln>
        </p:spPr>
      </p:pic>
      <p:pic>
        <p:nvPicPr>
          <p:cNvPr id="82" name="Google Shape;82;p19">
            <a:hlinkClick r:id="rId4"/>
          </p:cNvPr>
          <p:cNvPicPr preferRelativeResize="0"/>
          <p:nvPr/>
        </p:nvPicPr>
        <p:blipFill rotWithShape="1">
          <a:blip r:embed="rId5">
            <a:alphaModFix/>
          </a:blip>
          <a:srcRect b="0" l="0" r="0" t="0"/>
          <a:stretch/>
        </p:blipFill>
        <p:spPr>
          <a:xfrm>
            <a:off x="407988" y="6093296"/>
            <a:ext cx="360000" cy="360000"/>
          </a:xfrm>
          <a:prstGeom prst="rect">
            <a:avLst/>
          </a:prstGeom>
          <a:noFill/>
          <a:ln>
            <a:noFill/>
          </a:ln>
        </p:spPr>
      </p:pic>
      <p:sp>
        <p:nvSpPr>
          <p:cNvPr id="83" name="Google Shape;83;p19"/>
          <p:cNvSpPr txBox="1"/>
          <p:nvPr/>
        </p:nvSpPr>
        <p:spPr>
          <a:xfrm>
            <a:off x="1703744" y="6093296"/>
            <a:ext cx="1871976" cy="36004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chemeClr val="dk1"/>
                </a:solidFill>
                <a:latin typeface="Arial"/>
                <a:ea typeface="Arial"/>
                <a:cs typeface="Arial"/>
                <a:sym typeface="Arial"/>
              </a:rPr>
              <a:t>Content is available under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chemeClr val="dk1"/>
                </a:solidFill>
                <a:latin typeface="Arial"/>
                <a:ea typeface="Arial"/>
                <a:cs typeface="Arial"/>
                <a:sym typeface="Arial"/>
              </a:rPr>
              <a:t>CC BY-NC 4.0 unless otherwise stated</a:t>
            </a:r>
            <a:endParaRPr b="0" i="0" sz="800" u="none" cap="none" strike="noStrike">
              <a:solidFill>
                <a:schemeClr val="dk1"/>
              </a:solidFill>
              <a:latin typeface="Arial"/>
              <a:ea typeface="Arial"/>
              <a:cs typeface="Arial"/>
              <a:sym typeface="Arial"/>
            </a:endParaRPr>
          </a:p>
        </p:txBody>
      </p:sp>
      <p:pic>
        <p:nvPicPr>
          <p:cNvPr id="84" name="Google Shape;84;p19">
            <a:hlinkClick r:id="rId6"/>
          </p:cNvPr>
          <p:cNvPicPr preferRelativeResize="0"/>
          <p:nvPr/>
        </p:nvPicPr>
        <p:blipFill rotWithShape="1">
          <a:blip r:embed="rId7">
            <a:alphaModFix/>
          </a:blip>
          <a:srcRect b="0" l="0" r="0" t="0"/>
          <a:stretch/>
        </p:blipFill>
        <p:spPr>
          <a:xfrm>
            <a:off x="1271504" y="6093296"/>
            <a:ext cx="360000" cy="360000"/>
          </a:xfrm>
          <a:prstGeom prst="rect">
            <a:avLst/>
          </a:prstGeom>
          <a:noFill/>
          <a:ln>
            <a:noFill/>
          </a:ln>
        </p:spPr>
      </p:pic>
      <p:sp>
        <p:nvSpPr>
          <p:cNvPr id="85" name="Google Shape;85;p19"/>
          <p:cNvSpPr txBox="1"/>
          <p:nvPr>
            <p:ph idx="2" type="body"/>
          </p:nvPr>
        </p:nvSpPr>
        <p:spPr>
          <a:xfrm>
            <a:off x="407989" y="4869160"/>
            <a:ext cx="9792468" cy="276999"/>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dk1"/>
              </a:buClr>
              <a:buSzPts val="1800"/>
              <a:buFont typeface="Arial"/>
              <a:buNone/>
              <a:defRPr sz="1800"/>
            </a:lvl1pPr>
            <a:lvl2pPr indent="-228600" lvl="1" marL="914400" algn="l">
              <a:lnSpc>
                <a:spcPct val="100000"/>
              </a:lnSpc>
              <a:spcBef>
                <a:spcPts val="0"/>
              </a:spcBef>
              <a:spcAft>
                <a:spcPts val="0"/>
              </a:spcAft>
              <a:buClr>
                <a:schemeClr val="dk1"/>
              </a:buClr>
              <a:buSzPts val="1800"/>
              <a:buFont typeface="Arial"/>
              <a:buNone/>
              <a:defRPr sz="1800"/>
            </a:lvl2pPr>
            <a:lvl3pPr indent="-228600" lvl="2" marL="1371600" algn="l">
              <a:lnSpc>
                <a:spcPct val="100000"/>
              </a:lnSpc>
              <a:spcBef>
                <a:spcPts val="0"/>
              </a:spcBef>
              <a:spcAft>
                <a:spcPts val="0"/>
              </a:spcAft>
              <a:buClr>
                <a:schemeClr val="dk1"/>
              </a:buClr>
              <a:buSzPts val="1800"/>
              <a:buFont typeface="Arial"/>
              <a:buNone/>
              <a:defRPr sz="1800"/>
            </a:lvl3pPr>
            <a:lvl4pPr indent="-228600" lvl="3" marL="1828800" algn="l">
              <a:lnSpc>
                <a:spcPct val="100000"/>
              </a:lnSpc>
              <a:spcBef>
                <a:spcPts val="0"/>
              </a:spcBef>
              <a:spcAft>
                <a:spcPts val="0"/>
              </a:spcAft>
              <a:buClr>
                <a:schemeClr val="dk1"/>
              </a:buClr>
              <a:buSzPts val="1800"/>
              <a:buFont typeface="Arial"/>
              <a:buNone/>
              <a:defRPr sz="1800"/>
            </a:lvl4pPr>
            <a:lvl5pPr indent="-228600" lvl="4" marL="2286000" algn="l">
              <a:lnSpc>
                <a:spcPct val="100000"/>
              </a:lnSpc>
              <a:spcBef>
                <a:spcPts val="0"/>
              </a:spcBef>
              <a:spcAft>
                <a:spcPts val="0"/>
              </a:spcAft>
              <a:buClr>
                <a:schemeClr val="dk1"/>
              </a:buClr>
              <a:buSzPts val="1800"/>
              <a:buFont typeface="Arial"/>
              <a:buNone/>
              <a:defRPr sz="1800"/>
            </a:lvl5pPr>
            <a:lvl6pPr indent="-228600" lvl="5" marL="2743200" algn="l">
              <a:lnSpc>
                <a:spcPct val="100000"/>
              </a:lnSpc>
              <a:spcBef>
                <a:spcPts val="0"/>
              </a:spcBef>
              <a:spcAft>
                <a:spcPts val="0"/>
              </a:spcAft>
              <a:buClr>
                <a:schemeClr val="dk1"/>
              </a:buClr>
              <a:buSzPts val="1800"/>
              <a:buFont typeface="Arial"/>
              <a:buNone/>
              <a:defRPr sz="1800"/>
            </a:lvl6pPr>
            <a:lvl7pPr indent="-228600" lvl="6" marL="3200400" algn="l">
              <a:lnSpc>
                <a:spcPct val="100000"/>
              </a:lnSpc>
              <a:spcBef>
                <a:spcPts val="0"/>
              </a:spcBef>
              <a:spcAft>
                <a:spcPts val="0"/>
              </a:spcAft>
              <a:buClr>
                <a:schemeClr val="dk1"/>
              </a:buClr>
              <a:buSzPts val="1800"/>
              <a:buFont typeface="Arial"/>
              <a:buNone/>
              <a:defRPr sz="1800"/>
            </a:lvl7pPr>
            <a:lvl8pPr indent="-228600" lvl="7" marL="3657600" algn="l">
              <a:lnSpc>
                <a:spcPct val="100000"/>
              </a:lnSpc>
              <a:spcBef>
                <a:spcPts val="0"/>
              </a:spcBef>
              <a:spcAft>
                <a:spcPts val="0"/>
              </a:spcAft>
              <a:buClr>
                <a:schemeClr val="dk1"/>
              </a:buClr>
              <a:buSzPts val="1800"/>
              <a:buFont typeface="Arial"/>
              <a:buNone/>
              <a:defRPr sz="1800"/>
            </a:lvl8pPr>
            <a:lvl9pPr indent="-228600" lvl="8" marL="4114800" algn="l">
              <a:lnSpc>
                <a:spcPct val="100000"/>
              </a:lnSpc>
              <a:spcBef>
                <a:spcPts val="0"/>
              </a:spcBef>
              <a:spcAft>
                <a:spcPts val="0"/>
              </a:spcAft>
              <a:buClr>
                <a:schemeClr val="dk1"/>
              </a:buClr>
              <a:buSzPts val="1800"/>
              <a:buFont typeface="Arial"/>
              <a:buNone/>
              <a:defRPr sz="1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CC-BY-SA 4.0" showMasterSp="0">
  <p:cSld name="Title Slide CC-BY-SA 4.0">
    <p:spTree>
      <p:nvGrpSpPr>
        <p:cNvPr id="86" name="Shape 86"/>
        <p:cNvGrpSpPr/>
        <p:nvPr/>
      </p:nvGrpSpPr>
      <p:grpSpPr>
        <a:xfrm>
          <a:off x="0" y="0"/>
          <a:ext cx="0" cy="0"/>
          <a:chOff x="0" y="0"/>
          <a:chExt cx="0" cy="0"/>
        </a:xfrm>
      </p:grpSpPr>
      <p:sp>
        <p:nvSpPr>
          <p:cNvPr id="87" name="Google Shape;87;p20"/>
          <p:cNvSpPr txBox="1"/>
          <p:nvPr>
            <p:ph type="ctrTitle"/>
          </p:nvPr>
        </p:nvSpPr>
        <p:spPr>
          <a:xfrm>
            <a:off x="407988" y="2936557"/>
            <a:ext cx="9792468" cy="492443"/>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20"/>
          <p:cNvSpPr txBox="1"/>
          <p:nvPr>
            <p:ph idx="1" type="subTitle"/>
          </p:nvPr>
        </p:nvSpPr>
        <p:spPr>
          <a:xfrm>
            <a:off x="407988" y="3429000"/>
            <a:ext cx="9792468" cy="492443"/>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latin typeface="Arial"/>
                <a:ea typeface="Arial"/>
                <a:cs typeface="Arial"/>
                <a:sym typeface="Arial"/>
              </a:defRPr>
            </a:lvl1pPr>
            <a:lvl2pPr lvl="1" algn="ctr">
              <a:lnSpc>
                <a:spcPct val="100000"/>
              </a:lnSpc>
              <a:spcBef>
                <a:spcPts val="800"/>
              </a:spcBef>
              <a:spcAft>
                <a:spcPts val="0"/>
              </a:spcAft>
              <a:buClr>
                <a:schemeClr val="dk1"/>
              </a:buClr>
              <a:buSzPts val="2000"/>
              <a:buNone/>
              <a:defRPr sz="2000"/>
            </a:lvl2pPr>
            <a:lvl3pPr lvl="2" algn="ctr">
              <a:lnSpc>
                <a:spcPct val="100000"/>
              </a:lnSpc>
              <a:spcBef>
                <a:spcPts val="800"/>
              </a:spcBef>
              <a:spcAft>
                <a:spcPts val="0"/>
              </a:spcAft>
              <a:buClr>
                <a:schemeClr val="dk1"/>
              </a:buClr>
              <a:buSzPts val="1800"/>
              <a:buNone/>
              <a:defRPr sz="1800"/>
            </a:lvl3pPr>
            <a:lvl4pPr lvl="3" algn="ctr">
              <a:lnSpc>
                <a:spcPct val="100000"/>
              </a:lnSpc>
              <a:spcBef>
                <a:spcPts val="800"/>
              </a:spcBef>
              <a:spcAft>
                <a:spcPts val="0"/>
              </a:spcAft>
              <a:buClr>
                <a:schemeClr val="dk1"/>
              </a:buClr>
              <a:buSzPts val="1600"/>
              <a:buNone/>
              <a:defRPr sz="1600"/>
            </a:lvl4pPr>
            <a:lvl5pPr lvl="4" algn="ctr">
              <a:lnSpc>
                <a:spcPct val="100000"/>
              </a:lnSpc>
              <a:spcBef>
                <a:spcPts val="800"/>
              </a:spcBef>
              <a:spcAft>
                <a:spcPts val="0"/>
              </a:spcAft>
              <a:buClr>
                <a:schemeClr val="dk1"/>
              </a:buClr>
              <a:buSzPts val="1600"/>
              <a:buNone/>
              <a:defRPr sz="1600"/>
            </a:lvl5pPr>
            <a:lvl6pPr lvl="5" algn="ctr">
              <a:lnSpc>
                <a:spcPct val="100000"/>
              </a:lnSpc>
              <a:spcBef>
                <a:spcPts val="800"/>
              </a:spcBef>
              <a:spcAft>
                <a:spcPts val="0"/>
              </a:spcAft>
              <a:buClr>
                <a:schemeClr val="dk1"/>
              </a:buClr>
              <a:buSzPts val="1600"/>
              <a:buNone/>
              <a:defRPr sz="1600"/>
            </a:lvl6pPr>
            <a:lvl7pPr lvl="6" algn="ctr">
              <a:lnSpc>
                <a:spcPct val="100000"/>
              </a:lnSpc>
              <a:spcBef>
                <a:spcPts val="800"/>
              </a:spcBef>
              <a:spcAft>
                <a:spcPts val="0"/>
              </a:spcAft>
              <a:buClr>
                <a:schemeClr val="dk1"/>
              </a:buClr>
              <a:buSzPts val="1600"/>
              <a:buNone/>
              <a:defRPr sz="1600"/>
            </a:lvl7pPr>
            <a:lvl8pPr lvl="7" algn="ctr">
              <a:lnSpc>
                <a:spcPct val="100000"/>
              </a:lnSpc>
              <a:spcBef>
                <a:spcPts val="800"/>
              </a:spcBef>
              <a:spcAft>
                <a:spcPts val="0"/>
              </a:spcAft>
              <a:buClr>
                <a:schemeClr val="dk1"/>
              </a:buClr>
              <a:buSzPts val="1600"/>
              <a:buNone/>
              <a:defRPr sz="1600"/>
            </a:lvl8pPr>
            <a:lvl9pPr lvl="8" algn="ctr">
              <a:lnSpc>
                <a:spcPct val="100000"/>
              </a:lnSpc>
              <a:spcBef>
                <a:spcPts val="800"/>
              </a:spcBef>
              <a:spcAft>
                <a:spcPts val="0"/>
              </a:spcAft>
              <a:buClr>
                <a:schemeClr val="dk1"/>
              </a:buClr>
              <a:buSzPts val="1600"/>
              <a:buNone/>
              <a:defRPr sz="1600"/>
            </a:lvl9pPr>
          </a:lstStyle>
          <a:p/>
        </p:txBody>
      </p:sp>
      <p:sp>
        <p:nvSpPr>
          <p:cNvPr id="89" name="Google Shape;89;p20"/>
          <p:cNvSpPr/>
          <p:nvPr/>
        </p:nvSpPr>
        <p:spPr>
          <a:xfrm>
            <a:off x="407988" y="432000"/>
            <a:ext cx="2650987" cy="576000"/>
          </a:xfrm>
          <a:custGeom>
            <a:rect b="b" l="l" r="r" t="t"/>
            <a:pathLst>
              <a:path extrusionOk="0" h="996" w="4584">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90" name="Google Shape;90;p20"/>
          <p:cNvCxnSpPr/>
          <p:nvPr/>
        </p:nvCxnSpPr>
        <p:spPr>
          <a:xfrm>
            <a:off x="407368" y="2674624"/>
            <a:ext cx="396000" cy="0"/>
          </a:xfrm>
          <a:prstGeom prst="straightConnector1">
            <a:avLst/>
          </a:prstGeom>
          <a:noFill/>
          <a:ln cap="flat" cmpd="sng" w="28575">
            <a:solidFill>
              <a:schemeClr val="dk1"/>
            </a:solidFill>
            <a:prstDash val="solid"/>
            <a:miter lim="800000"/>
            <a:headEnd len="sm" w="sm" type="none"/>
            <a:tailEnd len="sm" w="sm" type="none"/>
          </a:ln>
        </p:spPr>
      </p:cxnSp>
      <p:sp>
        <p:nvSpPr>
          <p:cNvPr id="91" name="Google Shape;91;p20"/>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20"/>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20"/>
          <p:cNvSpPr txBox="1"/>
          <p:nvPr>
            <p:ph idx="11" type="ftr"/>
          </p:nvPr>
        </p:nvSpPr>
        <p:spPr>
          <a:xfrm>
            <a:off x="3647728" y="6309320"/>
            <a:ext cx="6552728"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94" name="Google Shape;94;p20">
            <a:hlinkClick r:id="rId2"/>
          </p:cNvPr>
          <p:cNvPicPr preferRelativeResize="0"/>
          <p:nvPr/>
        </p:nvPicPr>
        <p:blipFill rotWithShape="1">
          <a:blip r:embed="rId3">
            <a:alphaModFix/>
          </a:blip>
          <a:srcRect b="0" l="0" r="0" t="0"/>
          <a:stretch/>
        </p:blipFill>
        <p:spPr>
          <a:xfrm>
            <a:off x="839456" y="6093296"/>
            <a:ext cx="360000" cy="360000"/>
          </a:xfrm>
          <a:prstGeom prst="rect">
            <a:avLst/>
          </a:prstGeom>
          <a:noFill/>
          <a:ln>
            <a:noFill/>
          </a:ln>
        </p:spPr>
      </p:pic>
      <p:pic>
        <p:nvPicPr>
          <p:cNvPr id="95" name="Google Shape;95;p20">
            <a:hlinkClick r:id="rId4"/>
          </p:cNvPr>
          <p:cNvPicPr preferRelativeResize="0"/>
          <p:nvPr/>
        </p:nvPicPr>
        <p:blipFill rotWithShape="1">
          <a:blip r:embed="rId5">
            <a:alphaModFix/>
          </a:blip>
          <a:srcRect b="0" l="0" r="0" t="0"/>
          <a:stretch/>
        </p:blipFill>
        <p:spPr>
          <a:xfrm>
            <a:off x="407988" y="6093296"/>
            <a:ext cx="360000" cy="360000"/>
          </a:xfrm>
          <a:prstGeom prst="rect">
            <a:avLst/>
          </a:prstGeom>
          <a:noFill/>
          <a:ln>
            <a:noFill/>
          </a:ln>
        </p:spPr>
      </p:pic>
      <p:sp>
        <p:nvSpPr>
          <p:cNvPr id="96" name="Google Shape;96;p20"/>
          <p:cNvSpPr txBox="1"/>
          <p:nvPr/>
        </p:nvSpPr>
        <p:spPr>
          <a:xfrm>
            <a:off x="1703744" y="6093296"/>
            <a:ext cx="1871976" cy="36004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chemeClr val="dk1"/>
                </a:solidFill>
                <a:latin typeface="Arial"/>
                <a:ea typeface="Arial"/>
                <a:cs typeface="Arial"/>
                <a:sym typeface="Arial"/>
              </a:rPr>
              <a:t>Content is available under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chemeClr val="dk1"/>
                </a:solidFill>
                <a:latin typeface="Arial"/>
                <a:ea typeface="Arial"/>
                <a:cs typeface="Arial"/>
                <a:sym typeface="Arial"/>
              </a:rPr>
              <a:t>CC BY-SA 4.0 unless otherwise stated</a:t>
            </a:r>
            <a:endParaRPr b="0" i="0" sz="800" u="none" cap="none" strike="noStrike">
              <a:solidFill>
                <a:schemeClr val="dk1"/>
              </a:solidFill>
              <a:latin typeface="Arial"/>
              <a:ea typeface="Arial"/>
              <a:cs typeface="Arial"/>
              <a:sym typeface="Arial"/>
            </a:endParaRPr>
          </a:p>
        </p:txBody>
      </p:sp>
      <p:pic>
        <p:nvPicPr>
          <p:cNvPr id="97" name="Google Shape;97;p20">
            <a:hlinkClick r:id="rId6"/>
          </p:cNvPr>
          <p:cNvPicPr preferRelativeResize="0"/>
          <p:nvPr/>
        </p:nvPicPr>
        <p:blipFill rotWithShape="1">
          <a:blip r:embed="rId7">
            <a:alphaModFix/>
          </a:blip>
          <a:srcRect b="0" l="0" r="0" t="0"/>
          <a:stretch/>
        </p:blipFill>
        <p:spPr>
          <a:xfrm>
            <a:off x="1271464" y="6093296"/>
            <a:ext cx="360000" cy="360000"/>
          </a:xfrm>
          <a:prstGeom prst="rect">
            <a:avLst/>
          </a:prstGeom>
          <a:noFill/>
          <a:ln>
            <a:noFill/>
          </a:ln>
        </p:spPr>
      </p:pic>
      <p:sp>
        <p:nvSpPr>
          <p:cNvPr id="98" name="Google Shape;98;p20"/>
          <p:cNvSpPr txBox="1"/>
          <p:nvPr>
            <p:ph idx="2" type="body"/>
          </p:nvPr>
        </p:nvSpPr>
        <p:spPr>
          <a:xfrm>
            <a:off x="407989" y="4869160"/>
            <a:ext cx="9792468" cy="276999"/>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dk1"/>
              </a:buClr>
              <a:buSzPts val="1800"/>
              <a:buFont typeface="Arial"/>
              <a:buNone/>
              <a:defRPr sz="1800"/>
            </a:lvl1pPr>
            <a:lvl2pPr indent="-228600" lvl="1" marL="914400" algn="l">
              <a:lnSpc>
                <a:spcPct val="100000"/>
              </a:lnSpc>
              <a:spcBef>
                <a:spcPts val="0"/>
              </a:spcBef>
              <a:spcAft>
                <a:spcPts val="0"/>
              </a:spcAft>
              <a:buClr>
                <a:schemeClr val="dk1"/>
              </a:buClr>
              <a:buSzPts val="1800"/>
              <a:buFont typeface="Arial"/>
              <a:buNone/>
              <a:defRPr sz="1800"/>
            </a:lvl2pPr>
            <a:lvl3pPr indent="-228600" lvl="2" marL="1371600" algn="l">
              <a:lnSpc>
                <a:spcPct val="100000"/>
              </a:lnSpc>
              <a:spcBef>
                <a:spcPts val="0"/>
              </a:spcBef>
              <a:spcAft>
                <a:spcPts val="0"/>
              </a:spcAft>
              <a:buClr>
                <a:schemeClr val="dk1"/>
              </a:buClr>
              <a:buSzPts val="1800"/>
              <a:buFont typeface="Arial"/>
              <a:buNone/>
              <a:defRPr sz="1800"/>
            </a:lvl3pPr>
            <a:lvl4pPr indent="-228600" lvl="3" marL="1828800" algn="l">
              <a:lnSpc>
                <a:spcPct val="100000"/>
              </a:lnSpc>
              <a:spcBef>
                <a:spcPts val="0"/>
              </a:spcBef>
              <a:spcAft>
                <a:spcPts val="0"/>
              </a:spcAft>
              <a:buClr>
                <a:schemeClr val="dk1"/>
              </a:buClr>
              <a:buSzPts val="1800"/>
              <a:buFont typeface="Arial"/>
              <a:buNone/>
              <a:defRPr sz="1800"/>
            </a:lvl4pPr>
            <a:lvl5pPr indent="-228600" lvl="4" marL="2286000" algn="l">
              <a:lnSpc>
                <a:spcPct val="100000"/>
              </a:lnSpc>
              <a:spcBef>
                <a:spcPts val="0"/>
              </a:spcBef>
              <a:spcAft>
                <a:spcPts val="0"/>
              </a:spcAft>
              <a:buClr>
                <a:schemeClr val="dk1"/>
              </a:buClr>
              <a:buSzPts val="1800"/>
              <a:buFont typeface="Arial"/>
              <a:buNone/>
              <a:defRPr sz="1800"/>
            </a:lvl5pPr>
            <a:lvl6pPr indent="-228600" lvl="5" marL="2743200" algn="l">
              <a:lnSpc>
                <a:spcPct val="100000"/>
              </a:lnSpc>
              <a:spcBef>
                <a:spcPts val="0"/>
              </a:spcBef>
              <a:spcAft>
                <a:spcPts val="0"/>
              </a:spcAft>
              <a:buClr>
                <a:schemeClr val="dk1"/>
              </a:buClr>
              <a:buSzPts val="1800"/>
              <a:buFont typeface="Arial"/>
              <a:buNone/>
              <a:defRPr sz="1800"/>
            </a:lvl6pPr>
            <a:lvl7pPr indent="-228600" lvl="6" marL="3200400" algn="l">
              <a:lnSpc>
                <a:spcPct val="100000"/>
              </a:lnSpc>
              <a:spcBef>
                <a:spcPts val="0"/>
              </a:spcBef>
              <a:spcAft>
                <a:spcPts val="0"/>
              </a:spcAft>
              <a:buClr>
                <a:schemeClr val="dk1"/>
              </a:buClr>
              <a:buSzPts val="1800"/>
              <a:buFont typeface="Arial"/>
              <a:buNone/>
              <a:defRPr sz="1800"/>
            </a:lvl7pPr>
            <a:lvl8pPr indent="-228600" lvl="7" marL="3657600" algn="l">
              <a:lnSpc>
                <a:spcPct val="100000"/>
              </a:lnSpc>
              <a:spcBef>
                <a:spcPts val="0"/>
              </a:spcBef>
              <a:spcAft>
                <a:spcPts val="0"/>
              </a:spcAft>
              <a:buClr>
                <a:schemeClr val="dk1"/>
              </a:buClr>
              <a:buSzPts val="1800"/>
              <a:buFont typeface="Arial"/>
              <a:buNone/>
              <a:defRPr sz="1800"/>
            </a:lvl8pPr>
            <a:lvl9pPr indent="-228600" lvl="8" marL="4114800" algn="l">
              <a:lnSpc>
                <a:spcPct val="100000"/>
              </a:lnSpc>
              <a:spcBef>
                <a:spcPts val="0"/>
              </a:spcBef>
              <a:spcAft>
                <a:spcPts val="0"/>
              </a:spcAft>
              <a:buClr>
                <a:schemeClr val="dk1"/>
              </a:buClr>
              <a:buSzPts val="1800"/>
              <a:buFont typeface="Arial"/>
              <a:buNone/>
              <a:defRPr sz="1800"/>
            </a:lvl9pPr>
          </a:lstStyle>
          <a:p/>
        </p:txBody>
      </p:sp>
    </p:spTree>
  </p:cSld>
  <p:clrMapOvr>
    <a:masterClrMapping/>
  </p:clrMapOvr>
  <p:extLst>
    <p:ext uri="{DCECCB84-F9BA-43D5-87BE-67443E8EF086}">
      <p15:sldGuideLst>
        <p15:guide id="1"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icture Red" showMasterSp="0">
  <p:cSld name="Title Slide Picture Red">
    <p:bg>
      <p:bgPr>
        <a:solidFill>
          <a:schemeClr val="accent2"/>
        </a:solidFill>
      </p:bgPr>
    </p:bg>
    <p:spTree>
      <p:nvGrpSpPr>
        <p:cNvPr id="99" name="Shape 99"/>
        <p:cNvGrpSpPr/>
        <p:nvPr/>
      </p:nvGrpSpPr>
      <p:grpSpPr>
        <a:xfrm>
          <a:off x="0" y="0"/>
          <a:ext cx="0" cy="0"/>
          <a:chOff x="0" y="0"/>
          <a:chExt cx="0" cy="0"/>
        </a:xfrm>
      </p:grpSpPr>
      <p:sp>
        <p:nvSpPr>
          <p:cNvPr id="100" name="Google Shape;100;p21"/>
          <p:cNvSpPr/>
          <p:nvPr>
            <p:ph idx="2" type="pic"/>
          </p:nvPr>
        </p:nvSpPr>
        <p:spPr>
          <a:xfrm>
            <a:off x="1" y="3429000"/>
            <a:ext cx="6096000" cy="3429000"/>
          </a:xfrm>
          <a:prstGeom prst="rect">
            <a:avLst/>
          </a:prstGeom>
          <a:solidFill>
            <a:schemeClr val="lt2"/>
          </a:solidFill>
          <a:ln>
            <a:noFill/>
          </a:ln>
        </p:spPr>
      </p:sp>
      <p:sp>
        <p:nvSpPr>
          <p:cNvPr id="101" name="Google Shape;101;p21"/>
          <p:cNvSpPr/>
          <p:nvPr/>
        </p:nvSpPr>
        <p:spPr>
          <a:xfrm>
            <a:off x="0" y="0"/>
            <a:ext cx="6096000" cy="3429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02" name="Google Shape;102;p21"/>
          <p:cNvSpPr txBox="1"/>
          <p:nvPr>
            <p:ph type="ctrTitle"/>
          </p:nvPr>
        </p:nvSpPr>
        <p:spPr>
          <a:xfrm>
            <a:off x="6600676" y="1495871"/>
            <a:ext cx="5183337" cy="492443"/>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21"/>
          <p:cNvSpPr txBox="1"/>
          <p:nvPr>
            <p:ph idx="1" type="subTitle"/>
          </p:nvPr>
        </p:nvSpPr>
        <p:spPr>
          <a:xfrm>
            <a:off x="6600676" y="1988313"/>
            <a:ext cx="5183337" cy="98488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3200"/>
              <a:buFont typeface="Arial"/>
              <a:buNone/>
              <a:defRPr sz="3200">
                <a:latin typeface="Arial"/>
                <a:ea typeface="Arial"/>
                <a:cs typeface="Arial"/>
                <a:sym typeface="Arial"/>
              </a:defRPr>
            </a:lvl1pPr>
            <a:lvl2pPr lvl="1" algn="ctr">
              <a:lnSpc>
                <a:spcPct val="100000"/>
              </a:lnSpc>
              <a:spcBef>
                <a:spcPts val="800"/>
              </a:spcBef>
              <a:spcAft>
                <a:spcPts val="0"/>
              </a:spcAft>
              <a:buClr>
                <a:schemeClr val="dk1"/>
              </a:buClr>
              <a:buSzPts val="2000"/>
              <a:buNone/>
              <a:defRPr sz="2000"/>
            </a:lvl2pPr>
            <a:lvl3pPr lvl="2" algn="ctr">
              <a:lnSpc>
                <a:spcPct val="100000"/>
              </a:lnSpc>
              <a:spcBef>
                <a:spcPts val="800"/>
              </a:spcBef>
              <a:spcAft>
                <a:spcPts val="0"/>
              </a:spcAft>
              <a:buClr>
                <a:schemeClr val="dk1"/>
              </a:buClr>
              <a:buSzPts val="1800"/>
              <a:buNone/>
              <a:defRPr sz="1800"/>
            </a:lvl3pPr>
            <a:lvl4pPr lvl="3" algn="ctr">
              <a:lnSpc>
                <a:spcPct val="100000"/>
              </a:lnSpc>
              <a:spcBef>
                <a:spcPts val="800"/>
              </a:spcBef>
              <a:spcAft>
                <a:spcPts val="0"/>
              </a:spcAft>
              <a:buClr>
                <a:schemeClr val="dk1"/>
              </a:buClr>
              <a:buSzPts val="1600"/>
              <a:buNone/>
              <a:defRPr sz="1600"/>
            </a:lvl4pPr>
            <a:lvl5pPr lvl="4" algn="ctr">
              <a:lnSpc>
                <a:spcPct val="100000"/>
              </a:lnSpc>
              <a:spcBef>
                <a:spcPts val="800"/>
              </a:spcBef>
              <a:spcAft>
                <a:spcPts val="0"/>
              </a:spcAft>
              <a:buClr>
                <a:schemeClr val="dk1"/>
              </a:buClr>
              <a:buSzPts val="1600"/>
              <a:buNone/>
              <a:defRPr sz="1600"/>
            </a:lvl5pPr>
            <a:lvl6pPr lvl="5" algn="ctr">
              <a:lnSpc>
                <a:spcPct val="100000"/>
              </a:lnSpc>
              <a:spcBef>
                <a:spcPts val="800"/>
              </a:spcBef>
              <a:spcAft>
                <a:spcPts val="0"/>
              </a:spcAft>
              <a:buClr>
                <a:schemeClr val="dk1"/>
              </a:buClr>
              <a:buSzPts val="1600"/>
              <a:buNone/>
              <a:defRPr sz="1600"/>
            </a:lvl6pPr>
            <a:lvl7pPr lvl="6" algn="ctr">
              <a:lnSpc>
                <a:spcPct val="100000"/>
              </a:lnSpc>
              <a:spcBef>
                <a:spcPts val="800"/>
              </a:spcBef>
              <a:spcAft>
                <a:spcPts val="0"/>
              </a:spcAft>
              <a:buClr>
                <a:schemeClr val="dk1"/>
              </a:buClr>
              <a:buSzPts val="1600"/>
              <a:buNone/>
              <a:defRPr sz="1600"/>
            </a:lvl7pPr>
            <a:lvl8pPr lvl="7" algn="ctr">
              <a:lnSpc>
                <a:spcPct val="100000"/>
              </a:lnSpc>
              <a:spcBef>
                <a:spcPts val="800"/>
              </a:spcBef>
              <a:spcAft>
                <a:spcPts val="0"/>
              </a:spcAft>
              <a:buClr>
                <a:schemeClr val="dk1"/>
              </a:buClr>
              <a:buSzPts val="1600"/>
              <a:buNone/>
              <a:defRPr sz="1600"/>
            </a:lvl8pPr>
            <a:lvl9pPr lvl="8" algn="ctr">
              <a:lnSpc>
                <a:spcPct val="100000"/>
              </a:lnSpc>
              <a:spcBef>
                <a:spcPts val="800"/>
              </a:spcBef>
              <a:spcAft>
                <a:spcPts val="0"/>
              </a:spcAft>
              <a:buClr>
                <a:schemeClr val="dk1"/>
              </a:buClr>
              <a:buSzPts val="1600"/>
              <a:buNone/>
              <a:defRPr sz="1600"/>
            </a:lvl9pPr>
          </a:lstStyle>
          <a:p/>
        </p:txBody>
      </p:sp>
      <p:sp>
        <p:nvSpPr>
          <p:cNvPr id="104" name="Google Shape;104;p21"/>
          <p:cNvSpPr/>
          <p:nvPr/>
        </p:nvSpPr>
        <p:spPr>
          <a:xfrm>
            <a:off x="407988" y="432000"/>
            <a:ext cx="2650987" cy="576000"/>
          </a:xfrm>
          <a:custGeom>
            <a:rect b="b" l="l" r="r" t="t"/>
            <a:pathLst>
              <a:path extrusionOk="0" h="996" w="4584">
                <a:moveTo>
                  <a:pt x="1232" y="330"/>
                </a:moveTo>
                <a:lnTo>
                  <a:pt x="1178" y="648"/>
                </a:lnTo>
                <a:lnTo>
                  <a:pt x="1055" y="648"/>
                </a:lnTo>
                <a:lnTo>
                  <a:pt x="1010" y="330"/>
                </a:lnTo>
                <a:lnTo>
                  <a:pt x="1010" y="12"/>
                </a:lnTo>
                <a:lnTo>
                  <a:pt x="1232" y="12"/>
                </a:lnTo>
                <a:lnTo>
                  <a:pt x="1232" y="330"/>
                </a:lnTo>
                <a:close/>
                <a:moveTo>
                  <a:pt x="1623" y="249"/>
                </a:moveTo>
                <a:lnTo>
                  <a:pt x="1569" y="249"/>
                </a:lnTo>
                <a:lnTo>
                  <a:pt x="1651" y="13"/>
                </a:lnTo>
                <a:lnTo>
                  <a:pt x="1715" y="13"/>
                </a:lnTo>
                <a:lnTo>
                  <a:pt x="1797" y="249"/>
                </a:lnTo>
                <a:lnTo>
                  <a:pt x="1743" y="249"/>
                </a:lnTo>
                <a:lnTo>
                  <a:pt x="1726" y="195"/>
                </a:lnTo>
                <a:lnTo>
                  <a:pt x="1641" y="195"/>
                </a:lnTo>
                <a:lnTo>
                  <a:pt x="1623" y="249"/>
                </a:lnTo>
                <a:close/>
                <a:moveTo>
                  <a:pt x="1653" y="156"/>
                </a:moveTo>
                <a:lnTo>
                  <a:pt x="1713" y="156"/>
                </a:lnTo>
                <a:lnTo>
                  <a:pt x="1684" y="67"/>
                </a:lnTo>
                <a:lnTo>
                  <a:pt x="1653" y="156"/>
                </a:lnTo>
                <a:close/>
                <a:moveTo>
                  <a:pt x="1874" y="252"/>
                </a:moveTo>
                <a:lnTo>
                  <a:pt x="1867" y="252"/>
                </a:lnTo>
                <a:lnTo>
                  <a:pt x="1861" y="252"/>
                </a:lnTo>
                <a:lnTo>
                  <a:pt x="1856" y="251"/>
                </a:lnTo>
                <a:lnTo>
                  <a:pt x="1850" y="249"/>
                </a:lnTo>
                <a:lnTo>
                  <a:pt x="1845" y="247"/>
                </a:lnTo>
                <a:lnTo>
                  <a:pt x="1840" y="245"/>
                </a:lnTo>
                <a:lnTo>
                  <a:pt x="1836" y="242"/>
                </a:lnTo>
                <a:lnTo>
                  <a:pt x="1832" y="239"/>
                </a:lnTo>
                <a:lnTo>
                  <a:pt x="1828" y="236"/>
                </a:lnTo>
                <a:lnTo>
                  <a:pt x="1824" y="232"/>
                </a:lnTo>
                <a:lnTo>
                  <a:pt x="1821" y="227"/>
                </a:lnTo>
                <a:lnTo>
                  <a:pt x="1820" y="225"/>
                </a:lnTo>
                <a:lnTo>
                  <a:pt x="1819" y="223"/>
                </a:lnTo>
                <a:lnTo>
                  <a:pt x="1817" y="218"/>
                </a:lnTo>
                <a:lnTo>
                  <a:pt x="1816" y="212"/>
                </a:lnTo>
                <a:lnTo>
                  <a:pt x="1815" y="206"/>
                </a:lnTo>
                <a:lnTo>
                  <a:pt x="1815" y="200"/>
                </a:lnTo>
                <a:lnTo>
                  <a:pt x="1815" y="190"/>
                </a:lnTo>
                <a:lnTo>
                  <a:pt x="1817" y="182"/>
                </a:lnTo>
                <a:lnTo>
                  <a:pt x="1818" y="178"/>
                </a:lnTo>
                <a:lnTo>
                  <a:pt x="1820" y="175"/>
                </a:lnTo>
                <a:lnTo>
                  <a:pt x="1824" y="169"/>
                </a:lnTo>
                <a:lnTo>
                  <a:pt x="1827" y="166"/>
                </a:lnTo>
                <a:lnTo>
                  <a:pt x="1829" y="163"/>
                </a:lnTo>
                <a:lnTo>
                  <a:pt x="1832" y="161"/>
                </a:lnTo>
                <a:lnTo>
                  <a:pt x="1835" y="159"/>
                </a:lnTo>
                <a:lnTo>
                  <a:pt x="1838" y="157"/>
                </a:lnTo>
                <a:lnTo>
                  <a:pt x="1841" y="155"/>
                </a:lnTo>
                <a:lnTo>
                  <a:pt x="1845" y="154"/>
                </a:lnTo>
                <a:lnTo>
                  <a:pt x="1849" y="152"/>
                </a:lnTo>
                <a:lnTo>
                  <a:pt x="1856" y="150"/>
                </a:lnTo>
                <a:lnTo>
                  <a:pt x="1864" y="148"/>
                </a:lnTo>
                <a:lnTo>
                  <a:pt x="1873" y="146"/>
                </a:lnTo>
                <a:lnTo>
                  <a:pt x="1881" y="145"/>
                </a:lnTo>
                <a:lnTo>
                  <a:pt x="1901" y="143"/>
                </a:lnTo>
                <a:lnTo>
                  <a:pt x="1908" y="142"/>
                </a:lnTo>
                <a:lnTo>
                  <a:pt x="1914" y="140"/>
                </a:lnTo>
                <a:lnTo>
                  <a:pt x="1918" y="139"/>
                </a:lnTo>
                <a:lnTo>
                  <a:pt x="1920" y="138"/>
                </a:lnTo>
                <a:lnTo>
                  <a:pt x="1922" y="136"/>
                </a:lnTo>
                <a:lnTo>
                  <a:pt x="1923" y="135"/>
                </a:lnTo>
                <a:lnTo>
                  <a:pt x="1923" y="133"/>
                </a:lnTo>
                <a:lnTo>
                  <a:pt x="1924" y="131"/>
                </a:lnTo>
                <a:lnTo>
                  <a:pt x="1924" y="129"/>
                </a:lnTo>
                <a:lnTo>
                  <a:pt x="1924" y="124"/>
                </a:lnTo>
                <a:lnTo>
                  <a:pt x="1922" y="119"/>
                </a:lnTo>
                <a:lnTo>
                  <a:pt x="1921" y="117"/>
                </a:lnTo>
                <a:lnTo>
                  <a:pt x="1920" y="115"/>
                </a:lnTo>
                <a:lnTo>
                  <a:pt x="1919" y="113"/>
                </a:lnTo>
                <a:lnTo>
                  <a:pt x="1917" y="112"/>
                </a:lnTo>
                <a:lnTo>
                  <a:pt x="1913" y="109"/>
                </a:lnTo>
                <a:lnTo>
                  <a:pt x="1909" y="107"/>
                </a:lnTo>
                <a:lnTo>
                  <a:pt x="1904" y="106"/>
                </a:lnTo>
                <a:lnTo>
                  <a:pt x="1898" y="106"/>
                </a:lnTo>
                <a:lnTo>
                  <a:pt x="1892" y="106"/>
                </a:lnTo>
                <a:lnTo>
                  <a:pt x="1886" y="107"/>
                </a:lnTo>
                <a:lnTo>
                  <a:pt x="1881" y="109"/>
                </a:lnTo>
                <a:lnTo>
                  <a:pt x="1877" y="112"/>
                </a:lnTo>
                <a:lnTo>
                  <a:pt x="1873" y="115"/>
                </a:lnTo>
                <a:lnTo>
                  <a:pt x="1870" y="118"/>
                </a:lnTo>
                <a:lnTo>
                  <a:pt x="1868" y="122"/>
                </a:lnTo>
                <a:lnTo>
                  <a:pt x="1867" y="124"/>
                </a:lnTo>
                <a:lnTo>
                  <a:pt x="1866" y="126"/>
                </a:lnTo>
                <a:lnTo>
                  <a:pt x="1821" y="123"/>
                </a:lnTo>
                <a:lnTo>
                  <a:pt x="1823" y="117"/>
                </a:lnTo>
                <a:lnTo>
                  <a:pt x="1825" y="111"/>
                </a:lnTo>
                <a:lnTo>
                  <a:pt x="1827" y="106"/>
                </a:lnTo>
                <a:lnTo>
                  <a:pt x="1830" y="101"/>
                </a:lnTo>
                <a:lnTo>
                  <a:pt x="1833" y="96"/>
                </a:lnTo>
                <a:lnTo>
                  <a:pt x="1837" y="92"/>
                </a:lnTo>
                <a:lnTo>
                  <a:pt x="1841" y="88"/>
                </a:lnTo>
                <a:lnTo>
                  <a:pt x="1846" y="84"/>
                </a:lnTo>
                <a:lnTo>
                  <a:pt x="1851" y="81"/>
                </a:lnTo>
                <a:lnTo>
                  <a:pt x="1857" y="78"/>
                </a:lnTo>
                <a:lnTo>
                  <a:pt x="1863" y="76"/>
                </a:lnTo>
                <a:lnTo>
                  <a:pt x="1869" y="74"/>
                </a:lnTo>
                <a:lnTo>
                  <a:pt x="1876" y="72"/>
                </a:lnTo>
                <a:lnTo>
                  <a:pt x="1883" y="71"/>
                </a:lnTo>
                <a:lnTo>
                  <a:pt x="1890" y="70"/>
                </a:lnTo>
                <a:lnTo>
                  <a:pt x="1898" y="70"/>
                </a:lnTo>
                <a:lnTo>
                  <a:pt x="1908" y="70"/>
                </a:lnTo>
                <a:lnTo>
                  <a:pt x="1917" y="72"/>
                </a:lnTo>
                <a:lnTo>
                  <a:pt x="1926" y="74"/>
                </a:lnTo>
                <a:lnTo>
                  <a:pt x="1935" y="76"/>
                </a:lnTo>
                <a:lnTo>
                  <a:pt x="1943" y="80"/>
                </a:lnTo>
                <a:lnTo>
                  <a:pt x="1947" y="82"/>
                </a:lnTo>
                <a:lnTo>
                  <a:pt x="1950" y="84"/>
                </a:lnTo>
                <a:lnTo>
                  <a:pt x="1957" y="90"/>
                </a:lnTo>
                <a:lnTo>
                  <a:pt x="1963" y="96"/>
                </a:lnTo>
                <a:lnTo>
                  <a:pt x="1965" y="99"/>
                </a:lnTo>
                <a:lnTo>
                  <a:pt x="1967" y="103"/>
                </a:lnTo>
                <a:lnTo>
                  <a:pt x="1969" y="107"/>
                </a:lnTo>
                <a:lnTo>
                  <a:pt x="1970" y="111"/>
                </a:lnTo>
                <a:lnTo>
                  <a:pt x="1972" y="115"/>
                </a:lnTo>
                <a:lnTo>
                  <a:pt x="1972" y="120"/>
                </a:lnTo>
                <a:lnTo>
                  <a:pt x="1973" y="125"/>
                </a:lnTo>
                <a:lnTo>
                  <a:pt x="1973" y="130"/>
                </a:lnTo>
                <a:lnTo>
                  <a:pt x="1973" y="249"/>
                </a:lnTo>
                <a:lnTo>
                  <a:pt x="1927" y="249"/>
                </a:lnTo>
                <a:lnTo>
                  <a:pt x="1927" y="225"/>
                </a:lnTo>
                <a:lnTo>
                  <a:pt x="1922" y="230"/>
                </a:lnTo>
                <a:lnTo>
                  <a:pt x="1917" y="236"/>
                </a:lnTo>
                <a:lnTo>
                  <a:pt x="1912" y="241"/>
                </a:lnTo>
                <a:lnTo>
                  <a:pt x="1906" y="245"/>
                </a:lnTo>
                <a:lnTo>
                  <a:pt x="1899" y="248"/>
                </a:lnTo>
                <a:lnTo>
                  <a:pt x="1891" y="250"/>
                </a:lnTo>
                <a:lnTo>
                  <a:pt x="1887" y="251"/>
                </a:lnTo>
                <a:lnTo>
                  <a:pt x="1883" y="252"/>
                </a:lnTo>
                <a:lnTo>
                  <a:pt x="1874" y="252"/>
                </a:lnTo>
                <a:close/>
                <a:moveTo>
                  <a:pt x="1888" y="219"/>
                </a:moveTo>
                <a:lnTo>
                  <a:pt x="1895" y="218"/>
                </a:lnTo>
                <a:lnTo>
                  <a:pt x="1902" y="216"/>
                </a:lnTo>
                <a:lnTo>
                  <a:pt x="1905" y="215"/>
                </a:lnTo>
                <a:lnTo>
                  <a:pt x="1908" y="213"/>
                </a:lnTo>
                <a:lnTo>
                  <a:pt x="1914" y="209"/>
                </a:lnTo>
                <a:lnTo>
                  <a:pt x="1916" y="207"/>
                </a:lnTo>
                <a:lnTo>
                  <a:pt x="1919" y="204"/>
                </a:lnTo>
                <a:lnTo>
                  <a:pt x="1922" y="199"/>
                </a:lnTo>
                <a:lnTo>
                  <a:pt x="1924" y="193"/>
                </a:lnTo>
                <a:lnTo>
                  <a:pt x="1924" y="189"/>
                </a:lnTo>
                <a:lnTo>
                  <a:pt x="1924" y="186"/>
                </a:lnTo>
                <a:lnTo>
                  <a:pt x="1924" y="167"/>
                </a:lnTo>
                <a:lnTo>
                  <a:pt x="1921" y="169"/>
                </a:lnTo>
                <a:lnTo>
                  <a:pt x="1915" y="171"/>
                </a:lnTo>
                <a:lnTo>
                  <a:pt x="1903" y="173"/>
                </a:lnTo>
                <a:lnTo>
                  <a:pt x="1890" y="175"/>
                </a:lnTo>
                <a:lnTo>
                  <a:pt x="1884" y="176"/>
                </a:lnTo>
                <a:lnTo>
                  <a:pt x="1879" y="178"/>
                </a:lnTo>
                <a:lnTo>
                  <a:pt x="1874" y="180"/>
                </a:lnTo>
                <a:lnTo>
                  <a:pt x="1870" y="182"/>
                </a:lnTo>
                <a:lnTo>
                  <a:pt x="1866" y="185"/>
                </a:lnTo>
                <a:lnTo>
                  <a:pt x="1864" y="189"/>
                </a:lnTo>
                <a:lnTo>
                  <a:pt x="1863" y="191"/>
                </a:lnTo>
                <a:lnTo>
                  <a:pt x="1862" y="193"/>
                </a:lnTo>
                <a:lnTo>
                  <a:pt x="1862" y="198"/>
                </a:lnTo>
                <a:lnTo>
                  <a:pt x="1862" y="203"/>
                </a:lnTo>
                <a:lnTo>
                  <a:pt x="1863" y="207"/>
                </a:lnTo>
                <a:lnTo>
                  <a:pt x="1865" y="209"/>
                </a:lnTo>
                <a:lnTo>
                  <a:pt x="1866" y="211"/>
                </a:lnTo>
                <a:lnTo>
                  <a:pt x="1869" y="213"/>
                </a:lnTo>
                <a:lnTo>
                  <a:pt x="1873" y="216"/>
                </a:lnTo>
                <a:lnTo>
                  <a:pt x="1875" y="217"/>
                </a:lnTo>
                <a:lnTo>
                  <a:pt x="1877" y="217"/>
                </a:lnTo>
                <a:lnTo>
                  <a:pt x="1882" y="218"/>
                </a:lnTo>
                <a:lnTo>
                  <a:pt x="1888" y="219"/>
                </a:lnTo>
                <a:close/>
                <a:moveTo>
                  <a:pt x="2063" y="249"/>
                </a:moveTo>
                <a:lnTo>
                  <a:pt x="2013" y="249"/>
                </a:lnTo>
                <a:lnTo>
                  <a:pt x="2013" y="13"/>
                </a:lnTo>
                <a:lnTo>
                  <a:pt x="2063" y="13"/>
                </a:lnTo>
                <a:lnTo>
                  <a:pt x="2063" y="249"/>
                </a:lnTo>
                <a:close/>
                <a:moveTo>
                  <a:pt x="2197" y="72"/>
                </a:moveTo>
                <a:lnTo>
                  <a:pt x="2197" y="109"/>
                </a:lnTo>
                <a:lnTo>
                  <a:pt x="2164" y="109"/>
                </a:lnTo>
                <a:lnTo>
                  <a:pt x="2164" y="195"/>
                </a:lnTo>
                <a:lnTo>
                  <a:pt x="2164" y="199"/>
                </a:lnTo>
                <a:lnTo>
                  <a:pt x="2165" y="203"/>
                </a:lnTo>
                <a:lnTo>
                  <a:pt x="2166" y="205"/>
                </a:lnTo>
                <a:lnTo>
                  <a:pt x="2167" y="206"/>
                </a:lnTo>
                <a:lnTo>
                  <a:pt x="2169" y="208"/>
                </a:lnTo>
                <a:lnTo>
                  <a:pt x="2171" y="210"/>
                </a:lnTo>
                <a:lnTo>
                  <a:pt x="2174" y="211"/>
                </a:lnTo>
                <a:lnTo>
                  <a:pt x="2177" y="212"/>
                </a:lnTo>
                <a:lnTo>
                  <a:pt x="2181" y="212"/>
                </a:lnTo>
                <a:lnTo>
                  <a:pt x="2188" y="211"/>
                </a:lnTo>
                <a:lnTo>
                  <a:pt x="2193" y="210"/>
                </a:lnTo>
                <a:lnTo>
                  <a:pt x="2201" y="247"/>
                </a:lnTo>
                <a:lnTo>
                  <a:pt x="2190" y="250"/>
                </a:lnTo>
                <a:lnTo>
                  <a:pt x="2183" y="251"/>
                </a:lnTo>
                <a:lnTo>
                  <a:pt x="2174" y="252"/>
                </a:lnTo>
                <a:lnTo>
                  <a:pt x="2168" y="252"/>
                </a:lnTo>
                <a:lnTo>
                  <a:pt x="2161" y="251"/>
                </a:lnTo>
                <a:lnTo>
                  <a:pt x="2156" y="250"/>
                </a:lnTo>
                <a:lnTo>
                  <a:pt x="2150" y="249"/>
                </a:lnTo>
                <a:lnTo>
                  <a:pt x="2145" y="248"/>
                </a:lnTo>
                <a:lnTo>
                  <a:pt x="2140" y="245"/>
                </a:lnTo>
                <a:lnTo>
                  <a:pt x="2135" y="243"/>
                </a:lnTo>
                <a:lnTo>
                  <a:pt x="2131" y="240"/>
                </a:lnTo>
                <a:lnTo>
                  <a:pt x="2127" y="237"/>
                </a:lnTo>
                <a:lnTo>
                  <a:pt x="2124" y="233"/>
                </a:lnTo>
                <a:lnTo>
                  <a:pt x="2121" y="229"/>
                </a:lnTo>
                <a:lnTo>
                  <a:pt x="2119" y="224"/>
                </a:lnTo>
                <a:lnTo>
                  <a:pt x="2117" y="219"/>
                </a:lnTo>
                <a:lnTo>
                  <a:pt x="2116" y="213"/>
                </a:lnTo>
                <a:lnTo>
                  <a:pt x="2115" y="208"/>
                </a:lnTo>
                <a:lnTo>
                  <a:pt x="2115" y="201"/>
                </a:lnTo>
                <a:lnTo>
                  <a:pt x="2115" y="109"/>
                </a:lnTo>
                <a:lnTo>
                  <a:pt x="2091" y="109"/>
                </a:lnTo>
                <a:lnTo>
                  <a:pt x="2091" y="72"/>
                </a:lnTo>
                <a:lnTo>
                  <a:pt x="2115" y="72"/>
                </a:lnTo>
                <a:lnTo>
                  <a:pt x="2115" y="30"/>
                </a:lnTo>
                <a:lnTo>
                  <a:pt x="2164" y="30"/>
                </a:lnTo>
                <a:lnTo>
                  <a:pt x="2164" y="72"/>
                </a:lnTo>
                <a:lnTo>
                  <a:pt x="2197" y="72"/>
                </a:lnTo>
                <a:close/>
                <a:moveTo>
                  <a:pt x="2304" y="253"/>
                </a:moveTo>
                <a:lnTo>
                  <a:pt x="2291" y="252"/>
                </a:lnTo>
                <a:lnTo>
                  <a:pt x="2285" y="251"/>
                </a:lnTo>
                <a:lnTo>
                  <a:pt x="2279" y="250"/>
                </a:lnTo>
                <a:lnTo>
                  <a:pt x="2268" y="246"/>
                </a:lnTo>
                <a:lnTo>
                  <a:pt x="2263" y="244"/>
                </a:lnTo>
                <a:lnTo>
                  <a:pt x="2258" y="241"/>
                </a:lnTo>
                <a:lnTo>
                  <a:pt x="2249" y="235"/>
                </a:lnTo>
                <a:lnTo>
                  <a:pt x="2245" y="231"/>
                </a:lnTo>
                <a:lnTo>
                  <a:pt x="2241" y="227"/>
                </a:lnTo>
                <a:lnTo>
                  <a:pt x="2234" y="219"/>
                </a:lnTo>
                <a:lnTo>
                  <a:pt x="2231" y="214"/>
                </a:lnTo>
                <a:lnTo>
                  <a:pt x="2228" y="209"/>
                </a:lnTo>
                <a:lnTo>
                  <a:pt x="2223" y="198"/>
                </a:lnTo>
                <a:lnTo>
                  <a:pt x="2221" y="193"/>
                </a:lnTo>
                <a:lnTo>
                  <a:pt x="2220" y="187"/>
                </a:lnTo>
                <a:lnTo>
                  <a:pt x="2219" y="181"/>
                </a:lnTo>
                <a:lnTo>
                  <a:pt x="2218" y="175"/>
                </a:lnTo>
                <a:lnTo>
                  <a:pt x="2218" y="168"/>
                </a:lnTo>
                <a:lnTo>
                  <a:pt x="2217" y="161"/>
                </a:lnTo>
                <a:lnTo>
                  <a:pt x="2218" y="155"/>
                </a:lnTo>
                <a:lnTo>
                  <a:pt x="2218" y="148"/>
                </a:lnTo>
                <a:lnTo>
                  <a:pt x="2219" y="142"/>
                </a:lnTo>
                <a:lnTo>
                  <a:pt x="2220" y="136"/>
                </a:lnTo>
                <a:lnTo>
                  <a:pt x="2223" y="124"/>
                </a:lnTo>
                <a:lnTo>
                  <a:pt x="2225" y="119"/>
                </a:lnTo>
                <a:lnTo>
                  <a:pt x="2228" y="114"/>
                </a:lnTo>
                <a:lnTo>
                  <a:pt x="2234" y="104"/>
                </a:lnTo>
                <a:lnTo>
                  <a:pt x="2237" y="99"/>
                </a:lnTo>
                <a:lnTo>
                  <a:pt x="2241" y="95"/>
                </a:lnTo>
                <a:lnTo>
                  <a:pt x="2245" y="91"/>
                </a:lnTo>
                <a:lnTo>
                  <a:pt x="2249" y="88"/>
                </a:lnTo>
                <a:lnTo>
                  <a:pt x="2253" y="85"/>
                </a:lnTo>
                <a:lnTo>
                  <a:pt x="2258" y="82"/>
                </a:lnTo>
                <a:lnTo>
                  <a:pt x="2263" y="79"/>
                </a:lnTo>
                <a:lnTo>
                  <a:pt x="2268" y="77"/>
                </a:lnTo>
                <a:lnTo>
                  <a:pt x="2274" y="75"/>
                </a:lnTo>
                <a:lnTo>
                  <a:pt x="2279" y="73"/>
                </a:lnTo>
                <a:lnTo>
                  <a:pt x="2285" y="72"/>
                </a:lnTo>
                <a:lnTo>
                  <a:pt x="2291" y="71"/>
                </a:lnTo>
                <a:lnTo>
                  <a:pt x="2304" y="70"/>
                </a:lnTo>
                <a:lnTo>
                  <a:pt x="2317" y="71"/>
                </a:lnTo>
                <a:lnTo>
                  <a:pt x="2323" y="72"/>
                </a:lnTo>
                <a:lnTo>
                  <a:pt x="2329" y="73"/>
                </a:lnTo>
                <a:lnTo>
                  <a:pt x="2340" y="77"/>
                </a:lnTo>
                <a:lnTo>
                  <a:pt x="2346" y="79"/>
                </a:lnTo>
                <a:lnTo>
                  <a:pt x="2351" y="82"/>
                </a:lnTo>
                <a:lnTo>
                  <a:pt x="2360" y="88"/>
                </a:lnTo>
                <a:lnTo>
                  <a:pt x="2364" y="91"/>
                </a:lnTo>
                <a:lnTo>
                  <a:pt x="2368" y="95"/>
                </a:lnTo>
                <a:lnTo>
                  <a:pt x="2375" y="104"/>
                </a:lnTo>
                <a:lnTo>
                  <a:pt x="2378" y="109"/>
                </a:lnTo>
                <a:lnTo>
                  <a:pt x="2381" y="114"/>
                </a:lnTo>
                <a:lnTo>
                  <a:pt x="2385" y="124"/>
                </a:lnTo>
                <a:lnTo>
                  <a:pt x="2387" y="130"/>
                </a:lnTo>
                <a:lnTo>
                  <a:pt x="2389" y="136"/>
                </a:lnTo>
                <a:lnTo>
                  <a:pt x="2390" y="142"/>
                </a:lnTo>
                <a:lnTo>
                  <a:pt x="2391" y="148"/>
                </a:lnTo>
                <a:lnTo>
                  <a:pt x="2391" y="155"/>
                </a:lnTo>
                <a:lnTo>
                  <a:pt x="2391" y="161"/>
                </a:lnTo>
                <a:lnTo>
                  <a:pt x="2391" y="168"/>
                </a:lnTo>
                <a:lnTo>
                  <a:pt x="2391" y="175"/>
                </a:lnTo>
                <a:lnTo>
                  <a:pt x="2390" y="181"/>
                </a:lnTo>
                <a:lnTo>
                  <a:pt x="2389" y="187"/>
                </a:lnTo>
                <a:lnTo>
                  <a:pt x="2385" y="198"/>
                </a:lnTo>
                <a:lnTo>
                  <a:pt x="2383" y="204"/>
                </a:lnTo>
                <a:lnTo>
                  <a:pt x="2381" y="209"/>
                </a:lnTo>
                <a:lnTo>
                  <a:pt x="2375" y="219"/>
                </a:lnTo>
                <a:lnTo>
                  <a:pt x="2372" y="223"/>
                </a:lnTo>
                <a:lnTo>
                  <a:pt x="2368" y="227"/>
                </a:lnTo>
                <a:lnTo>
                  <a:pt x="2364" y="231"/>
                </a:lnTo>
                <a:lnTo>
                  <a:pt x="2360" y="235"/>
                </a:lnTo>
                <a:lnTo>
                  <a:pt x="2355" y="238"/>
                </a:lnTo>
                <a:lnTo>
                  <a:pt x="2351" y="241"/>
                </a:lnTo>
                <a:lnTo>
                  <a:pt x="2346" y="244"/>
                </a:lnTo>
                <a:lnTo>
                  <a:pt x="2340" y="246"/>
                </a:lnTo>
                <a:lnTo>
                  <a:pt x="2335" y="248"/>
                </a:lnTo>
                <a:lnTo>
                  <a:pt x="2329" y="250"/>
                </a:lnTo>
                <a:lnTo>
                  <a:pt x="2323" y="251"/>
                </a:lnTo>
                <a:lnTo>
                  <a:pt x="2317" y="252"/>
                </a:lnTo>
                <a:lnTo>
                  <a:pt x="2304" y="253"/>
                </a:lnTo>
                <a:close/>
                <a:moveTo>
                  <a:pt x="2305" y="215"/>
                </a:moveTo>
                <a:lnTo>
                  <a:pt x="2309" y="214"/>
                </a:lnTo>
                <a:lnTo>
                  <a:pt x="2313" y="214"/>
                </a:lnTo>
                <a:lnTo>
                  <a:pt x="2317" y="212"/>
                </a:lnTo>
                <a:lnTo>
                  <a:pt x="2321" y="211"/>
                </a:lnTo>
                <a:lnTo>
                  <a:pt x="2324" y="209"/>
                </a:lnTo>
                <a:lnTo>
                  <a:pt x="2327" y="206"/>
                </a:lnTo>
                <a:lnTo>
                  <a:pt x="2330" y="203"/>
                </a:lnTo>
                <a:lnTo>
                  <a:pt x="2332" y="199"/>
                </a:lnTo>
                <a:lnTo>
                  <a:pt x="2334" y="195"/>
                </a:lnTo>
                <a:lnTo>
                  <a:pt x="2336" y="191"/>
                </a:lnTo>
                <a:lnTo>
                  <a:pt x="2338" y="187"/>
                </a:lnTo>
                <a:lnTo>
                  <a:pt x="2339" y="182"/>
                </a:lnTo>
                <a:lnTo>
                  <a:pt x="2341" y="172"/>
                </a:lnTo>
                <a:lnTo>
                  <a:pt x="2341" y="167"/>
                </a:lnTo>
                <a:lnTo>
                  <a:pt x="2342" y="161"/>
                </a:lnTo>
                <a:lnTo>
                  <a:pt x="2341" y="150"/>
                </a:lnTo>
                <a:lnTo>
                  <a:pt x="2339" y="140"/>
                </a:lnTo>
                <a:lnTo>
                  <a:pt x="2338" y="135"/>
                </a:lnTo>
                <a:lnTo>
                  <a:pt x="2336" y="131"/>
                </a:lnTo>
                <a:lnTo>
                  <a:pt x="2332" y="123"/>
                </a:lnTo>
                <a:lnTo>
                  <a:pt x="2330" y="119"/>
                </a:lnTo>
                <a:lnTo>
                  <a:pt x="2327" y="116"/>
                </a:lnTo>
                <a:lnTo>
                  <a:pt x="2324" y="113"/>
                </a:lnTo>
                <a:lnTo>
                  <a:pt x="2321" y="111"/>
                </a:lnTo>
                <a:lnTo>
                  <a:pt x="2317" y="110"/>
                </a:lnTo>
                <a:lnTo>
                  <a:pt x="2313" y="108"/>
                </a:lnTo>
                <a:lnTo>
                  <a:pt x="2309" y="108"/>
                </a:lnTo>
                <a:lnTo>
                  <a:pt x="2305" y="107"/>
                </a:lnTo>
                <a:lnTo>
                  <a:pt x="2300" y="108"/>
                </a:lnTo>
                <a:lnTo>
                  <a:pt x="2296" y="108"/>
                </a:lnTo>
                <a:lnTo>
                  <a:pt x="2292" y="110"/>
                </a:lnTo>
                <a:lnTo>
                  <a:pt x="2288" y="111"/>
                </a:lnTo>
                <a:lnTo>
                  <a:pt x="2285" y="113"/>
                </a:lnTo>
                <a:lnTo>
                  <a:pt x="2282" y="116"/>
                </a:lnTo>
                <a:lnTo>
                  <a:pt x="2279" y="119"/>
                </a:lnTo>
                <a:lnTo>
                  <a:pt x="2277" y="123"/>
                </a:lnTo>
                <a:lnTo>
                  <a:pt x="2272" y="131"/>
                </a:lnTo>
                <a:lnTo>
                  <a:pt x="2271" y="135"/>
                </a:lnTo>
                <a:lnTo>
                  <a:pt x="2270" y="140"/>
                </a:lnTo>
                <a:lnTo>
                  <a:pt x="2269" y="145"/>
                </a:lnTo>
                <a:lnTo>
                  <a:pt x="2268" y="150"/>
                </a:lnTo>
                <a:lnTo>
                  <a:pt x="2267" y="155"/>
                </a:lnTo>
                <a:lnTo>
                  <a:pt x="2267" y="161"/>
                </a:lnTo>
                <a:lnTo>
                  <a:pt x="2268" y="172"/>
                </a:lnTo>
                <a:lnTo>
                  <a:pt x="2270" y="182"/>
                </a:lnTo>
                <a:lnTo>
                  <a:pt x="2271" y="187"/>
                </a:lnTo>
                <a:lnTo>
                  <a:pt x="2272" y="191"/>
                </a:lnTo>
                <a:lnTo>
                  <a:pt x="2274" y="195"/>
                </a:lnTo>
                <a:lnTo>
                  <a:pt x="2277" y="199"/>
                </a:lnTo>
                <a:lnTo>
                  <a:pt x="2279" y="203"/>
                </a:lnTo>
                <a:lnTo>
                  <a:pt x="2282" y="206"/>
                </a:lnTo>
                <a:lnTo>
                  <a:pt x="2285" y="209"/>
                </a:lnTo>
                <a:lnTo>
                  <a:pt x="2288" y="211"/>
                </a:lnTo>
                <a:lnTo>
                  <a:pt x="2292" y="212"/>
                </a:lnTo>
                <a:lnTo>
                  <a:pt x="2296" y="214"/>
                </a:lnTo>
                <a:lnTo>
                  <a:pt x="2300" y="214"/>
                </a:lnTo>
                <a:lnTo>
                  <a:pt x="2305" y="215"/>
                </a:lnTo>
                <a:close/>
                <a:moveTo>
                  <a:pt x="2539" y="172"/>
                </a:moveTo>
                <a:lnTo>
                  <a:pt x="2430" y="172"/>
                </a:lnTo>
                <a:lnTo>
                  <a:pt x="2430" y="133"/>
                </a:lnTo>
                <a:lnTo>
                  <a:pt x="2539" y="133"/>
                </a:lnTo>
                <a:lnTo>
                  <a:pt x="2539" y="172"/>
                </a:lnTo>
                <a:close/>
                <a:moveTo>
                  <a:pt x="2603" y="315"/>
                </a:moveTo>
                <a:lnTo>
                  <a:pt x="2594" y="315"/>
                </a:lnTo>
                <a:lnTo>
                  <a:pt x="2586" y="314"/>
                </a:lnTo>
                <a:lnTo>
                  <a:pt x="2579" y="312"/>
                </a:lnTo>
                <a:lnTo>
                  <a:pt x="2573" y="310"/>
                </a:lnTo>
                <a:lnTo>
                  <a:pt x="2584" y="274"/>
                </a:lnTo>
                <a:lnTo>
                  <a:pt x="2590" y="275"/>
                </a:lnTo>
                <a:lnTo>
                  <a:pt x="2596" y="276"/>
                </a:lnTo>
                <a:lnTo>
                  <a:pt x="2601" y="276"/>
                </a:lnTo>
                <a:lnTo>
                  <a:pt x="2606" y="276"/>
                </a:lnTo>
                <a:lnTo>
                  <a:pt x="2608" y="275"/>
                </a:lnTo>
                <a:lnTo>
                  <a:pt x="2610" y="274"/>
                </a:lnTo>
                <a:lnTo>
                  <a:pt x="2614" y="271"/>
                </a:lnTo>
                <a:lnTo>
                  <a:pt x="2617" y="267"/>
                </a:lnTo>
                <a:lnTo>
                  <a:pt x="2620" y="262"/>
                </a:lnTo>
                <a:lnTo>
                  <a:pt x="2623" y="254"/>
                </a:lnTo>
                <a:lnTo>
                  <a:pt x="2559" y="72"/>
                </a:lnTo>
                <a:lnTo>
                  <a:pt x="2611" y="72"/>
                </a:lnTo>
                <a:lnTo>
                  <a:pt x="2647" y="202"/>
                </a:lnTo>
                <a:lnTo>
                  <a:pt x="2686" y="72"/>
                </a:lnTo>
                <a:lnTo>
                  <a:pt x="2738" y="72"/>
                </a:lnTo>
                <a:lnTo>
                  <a:pt x="2669" y="268"/>
                </a:lnTo>
                <a:lnTo>
                  <a:pt x="2665" y="278"/>
                </a:lnTo>
                <a:lnTo>
                  <a:pt x="2663" y="283"/>
                </a:lnTo>
                <a:lnTo>
                  <a:pt x="2660" y="287"/>
                </a:lnTo>
                <a:lnTo>
                  <a:pt x="2654" y="296"/>
                </a:lnTo>
                <a:lnTo>
                  <a:pt x="2646" y="302"/>
                </a:lnTo>
                <a:lnTo>
                  <a:pt x="2642" y="306"/>
                </a:lnTo>
                <a:lnTo>
                  <a:pt x="2638" y="308"/>
                </a:lnTo>
                <a:lnTo>
                  <a:pt x="2633" y="310"/>
                </a:lnTo>
                <a:lnTo>
                  <a:pt x="2628" y="312"/>
                </a:lnTo>
                <a:lnTo>
                  <a:pt x="2622" y="314"/>
                </a:lnTo>
                <a:lnTo>
                  <a:pt x="2616" y="315"/>
                </a:lnTo>
                <a:lnTo>
                  <a:pt x="2610" y="315"/>
                </a:lnTo>
                <a:lnTo>
                  <a:pt x="2603" y="315"/>
                </a:lnTo>
                <a:close/>
                <a:moveTo>
                  <a:pt x="2812" y="249"/>
                </a:moveTo>
                <a:lnTo>
                  <a:pt x="2763" y="249"/>
                </a:lnTo>
                <a:lnTo>
                  <a:pt x="2763" y="13"/>
                </a:lnTo>
                <a:lnTo>
                  <a:pt x="2812" y="13"/>
                </a:lnTo>
                <a:lnTo>
                  <a:pt x="2812" y="249"/>
                </a:lnTo>
                <a:close/>
                <a:moveTo>
                  <a:pt x="2877" y="50"/>
                </a:moveTo>
                <a:lnTo>
                  <a:pt x="2872" y="49"/>
                </a:lnTo>
                <a:lnTo>
                  <a:pt x="2867" y="48"/>
                </a:lnTo>
                <a:lnTo>
                  <a:pt x="2863" y="45"/>
                </a:lnTo>
                <a:lnTo>
                  <a:pt x="2859" y="42"/>
                </a:lnTo>
                <a:lnTo>
                  <a:pt x="2855" y="38"/>
                </a:lnTo>
                <a:lnTo>
                  <a:pt x="2853" y="34"/>
                </a:lnTo>
                <a:lnTo>
                  <a:pt x="2851" y="30"/>
                </a:lnTo>
                <a:lnTo>
                  <a:pt x="2851" y="25"/>
                </a:lnTo>
                <a:lnTo>
                  <a:pt x="2851" y="20"/>
                </a:lnTo>
                <a:lnTo>
                  <a:pt x="2853" y="15"/>
                </a:lnTo>
                <a:lnTo>
                  <a:pt x="2855" y="11"/>
                </a:lnTo>
                <a:lnTo>
                  <a:pt x="2859" y="7"/>
                </a:lnTo>
                <a:lnTo>
                  <a:pt x="2863" y="4"/>
                </a:lnTo>
                <a:lnTo>
                  <a:pt x="2867" y="2"/>
                </a:lnTo>
                <a:lnTo>
                  <a:pt x="2872" y="0"/>
                </a:lnTo>
                <a:lnTo>
                  <a:pt x="2877" y="0"/>
                </a:lnTo>
                <a:lnTo>
                  <a:pt x="2883" y="0"/>
                </a:lnTo>
                <a:lnTo>
                  <a:pt x="2887" y="2"/>
                </a:lnTo>
                <a:lnTo>
                  <a:pt x="2892" y="4"/>
                </a:lnTo>
                <a:lnTo>
                  <a:pt x="2896" y="7"/>
                </a:lnTo>
                <a:lnTo>
                  <a:pt x="2900" y="11"/>
                </a:lnTo>
                <a:lnTo>
                  <a:pt x="2902" y="15"/>
                </a:lnTo>
                <a:lnTo>
                  <a:pt x="2903" y="20"/>
                </a:lnTo>
                <a:lnTo>
                  <a:pt x="2904" y="25"/>
                </a:lnTo>
                <a:lnTo>
                  <a:pt x="2903" y="30"/>
                </a:lnTo>
                <a:lnTo>
                  <a:pt x="2902" y="34"/>
                </a:lnTo>
                <a:lnTo>
                  <a:pt x="2900" y="38"/>
                </a:lnTo>
                <a:lnTo>
                  <a:pt x="2896" y="42"/>
                </a:lnTo>
                <a:lnTo>
                  <a:pt x="2892" y="45"/>
                </a:lnTo>
                <a:lnTo>
                  <a:pt x="2887" y="48"/>
                </a:lnTo>
                <a:lnTo>
                  <a:pt x="2883" y="49"/>
                </a:lnTo>
                <a:lnTo>
                  <a:pt x="2877" y="50"/>
                </a:lnTo>
                <a:close/>
                <a:moveTo>
                  <a:pt x="2853" y="72"/>
                </a:moveTo>
                <a:lnTo>
                  <a:pt x="2902" y="72"/>
                </a:lnTo>
                <a:lnTo>
                  <a:pt x="2902" y="249"/>
                </a:lnTo>
                <a:lnTo>
                  <a:pt x="2853" y="249"/>
                </a:lnTo>
                <a:lnTo>
                  <a:pt x="2853" y="72"/>
                </a:lnTo>
                <a:close/>
                <a:moveTo>
                  <a:pt x="3023" y="253"/>
                </a:moveTo>
                <a:lnTo>
                  <a:pt x="3010" y="252"/>
                </a:lnTo>
                <a:lnTo>
                  <a:pt x="3003" y="251"/>
                </a:lnTo>
                <a:lnTo>
                  <a:pt x="2998" y="250"/>
                </a:lnTo>
                <a:lnTo>
                  <a:pt x="2986" y="246"/>
                </a:lnTo>
                <a:lnTo>
                  <a:pt x="2980" y="244"/>
                </a:lnTo>
                <a:lnTo>
                  <a:pt x="2975" y="241"/>
                </a:lnTo>
                <a:lnTo>
                  <a:pt x="2966" y="235"/>
                </a:lnTo>
                <a:lnTo>
                  <a:pt x="2962" y="231"/>
                </a:lnTo>
                <a:lnTo>
                  <a:pt x="2958" y="227"/>
                </a:lnTo>
                <a:lnTo>
                  <a:pt x="2951" y="219"/>
                </a:lnTo>
                <a:lnTo>
                  <a:pt x="2948" y="214"/>
                </a:lnTo>
                <a:lnTo>
                  <a:pt x="2945" y="209"/>
                </a:lnTo>
                <a:lnTo>
                  <a:pt x="2940" y="198"/>
                </a:lnTo>
                <a:lnTo>
                  <a:pt x="2939" y="193"/>
                </a:lnTo>
                <a:lnTo>
                  <a:pt x="2937" y="187"/>
                </a:lnTo>
                <a:lnTo>
                  <a:pt x="2936" y="181"/>
                </a:lnTo>
                <a:lnTo>
                  <a:pt x="2935" y="175"/>
                </a:lnTo>
                <a:lnTo>
                  <a:pt x="2935" y="168"/>
                </a:lnTo>
                <a:lnTo>
                  <a:pt x="2935" y="161"/>
                </a:lnTo>
                <a:lnTo>
                  <a:pt x="2935" y="155"/>
                </a:lnTo>
                <a:lnTo>
                  <a:pt x="2935" y="148"/>
                </a:lnTo>
                <a:lnTo>
                  <a:pt x="2936" y="142"/>
                </a:lnTo>
                <a:lnTo>
                  <a:pt x="2937" y="136"/>
                </a:lnTo>
                <a:lnTo>
                  <a:pt x="2940" y="124"/>
                </a:lnTo>
                <a:lnTo>
                  <a:pt x="2943" y="119"/>
                </a:lnTo>
                <a:lnTo>
                  <a:pt x="2945" y="114"/>
                </a:lnTo>
                <a:lnTo>
                  <a:pt x="2951" y="104"/>
                </a:lnTo>
                <a:lnTo>
                  <a:pt x="2954" y="99"/>
                </a:lnTo>
                <a:lnTo>
                  <a:pt x="2958" y="95"/>
                </a:lnTo>
                <a:lnTo>
                  <a:pt x="2962" y="91"/>
                </a:lnTo>
                <a:lnTo>
                  <a:pt x="2966" y="88"/>
                </a:lnTo>
                <a:lnTo>
                  <a:pt x="2970" y="85"/>
                </a:lnTo>
                <a:lnTo>
                  <a:pt x="2975" y="82"/>
                </a:lnTo>
                <a:lnTo>
                  <a:pt x="2980" y="79"/>
                </a:lnTo>
                <a:lnTo>
                  <a:pt x="2986" y="77"/>
                </a:lnTo>
                <a:lnTo>
                  <a:pt x="2992" y="75"/>
                </a:lnTo>
                <a:lnTo>
                  <a:pt x="2998" y="73"/>
                </a:lnTo>
                <a:lnTo>
                  <a:pt x="3003" y="72"/>
                </a:lnTo>
                <a:lnTo>
                  <a:pt x="3010" y="71"/>
                </a:lnTo>
                <a:lnTo>
                  <a:pt x="3023" y="70"/>
                </a:lnTo>
                <a:lnTo>
                  <a:pt x="3035" y="71"/>
                </a:lnTo>
                <a:lnTo>
                  <a:pt x="3042" y="72"/>
                </a:lnTo>
                <a:lnTo>
                  <a:pt x="3047" y="73"/>
                </a:lnTo>
                <a:lnTo>
                  <a:pt x="3059" y="77"/>
                </a:lnTo>
                <a:lnTo>
                  <a:pt x="3064" y="79"/>
                </a:lnTo>
                <a:lnTo>
                  <a:pt x="3069" y="82"/>
                </a:lnTo>
                <a:lnTo>
                  <a:pt x="3078" y="88"/>
                </a:lnTo>
                <a:lnTo>
                  <a:pt x="3082" y="91"/>
                </a:lnTo>
                <a:lnTo>
                  <a:pt x="3086" y="95"/>
                </a:lnTo>
                <a:lnTo>
                  <a:pt x="3093" y="104"/>
                </a:lnTo>
                <a:lnTo>
                  <a:pt x="3096" y="109"/>
                </a:lnTo>
                <a:lnTo>
                  <a:pt x="3099" y="114"/>
                </a:lnTo>
                <a:lnTo>
                  <a:pt x="3104" y="124"/>
                </a:lnTo>
                <a:lnTo>
                  <a:pt x="3105" y="130"/>
                </a:lnTo>
                <a:lnTo>
                  <a:pt x="3107" y="136"/>
                </a:lnTo>
                <a:lnTo>
                  <a:pt x="3108" y="142"/>
                </a:lnTo>
                <a:lnTo>
                  <a:pt x="3109" y="148"/>
                </a:lnTo>
                <a:lnTo>
                  <a:pt x="3109" y="155"/>
                </a:lnTo>
                <a:lnTo>
                  <a:pt x="3109" y="161"/>
                </a:lnTo>
                <a:lnTo>
                  <a:pt x="3109" y="168"/>
                </a:lnTo>
                <a:lnTo>
                  <a:pt x="3109" y="175"/>
                </a:lnTo>
                <a:lnTo>
                  <a:pt x="3108" y="181"/>
                </a:lnTo>
                <a:lnTo>
                  <a:pt x="3107" y="187"/>
                </a:lnTo>
                <a:lnTo>
                  <a:pt x="3104" y="198"/>
                </a:lnTo>
                <a:lnTo>
                  <a:pt x="3101" y="204"/>
                </a:lnTo>
                <a:lnTo>
                  <a:pt x="3099" y="209"/>
                </a:lnTo>
                <a:lnTo>
                  <a:pt x="3093" y="219"/>
                </a:lnTo>
                <a:lnTo>
                  <a:pt x="3090" y="223"/>
                </a:lnTo>
                <a:lnTo>
                  <a:pt x="3086" y="227"/>
                </a:lnTo>
                <a:lnTo>
                  <a:pt x="3082" y="231"/>
                </a:lnTo>
                <a:lnTo>
                  <a:pt x="3078" y="235"/>
                </a:lnTo>
                <a:lnTo>
                  <a:pt x="3074" y="238"/>
                </a:lnTo>
                <a:lnTo>
                  <a:pt x="3069" y="241"/>
                </a:lnTo>
                <a:lnTo>
                  <a:pt x="3064" y="244"/>
                </a:lnTo>
                <a:lnTo>
                  <a:pt x="3059" y="246"/>
                </a:lnTo>
                <a:lnTo>
                  <a:pt x="3053" y="248"/>
                </a:lnTo>
                <a:lnTo>
                  <a:pt x="3047" y="250"/>
                </a:lnTo>
                <a:lnTo>
                  <a:pt x="3042" y="251"/>
                </a:lnTo>
                <a:lnTo>
                  <a:pt x="3035" y="252"/>
                </a:lnTo>
                <a:lnTo>
                  <a:pt x="3023" y="253"/>
                </a:lnTo>
                <a:close/>
                <a:moveTo>
                  <a:pt x="3023" y="215"/>
                </a:moveTo>
                <a:lnTo>
                  <a:pt x="3027" y="214"/>
                </a:lnTo>
                <a:lnTo>
                  <a:pt x="3031" y="214"/>
                </a:lnTo>
                <a:lnTo>
                  <a:pt x="3035" y="212"/>
                </a:lnTo>
                <a:lnTo>
                  <a:pt x="3039" y="211"/>
                </a:lnTo>
                <a:lnTo>
                  <a:pt x="3042" y="209"/>
                </a:lnTo>
                <a:lnTo>
                  <a:pt x="3045" y="206"/>
                </a:lnTo>
                <a:lnTo>
                  <a:pt x="3048" y="203"/>
                </a:lnTo>
                <a:lnTo>
                  <a:pt x="3050" y="199"/>
                </a:lnTo>
                <a:lnTo>
                  <a:pt x="3052" y="195"/>
                </a:lnTo>
                <a:lnTo>
                  <a:pt x="3054" y="191"/>
                </a:lnTo>
                <a:lnTo>
                  <a:pt x="3056" y="187"/>
                </a:lnTo>
                <a:lnTo>
                  <a:pt x="3057" y="182"/>
                </a:lnTo>
                <a:lnTo>
                  <a:pt x="3059" y="172"/>
                </a:lnTo>
                <a:lnTo>
                  <a:pt x="3060" y="167"/>
                </a:lnTo>
                <a:lnTo>
                  <a:pt x="3060" y="161"/>
                </a:lnTo>
                <a:lnTo>
                  <a:pt x="3059" y="150"/>
                </a:lnTo>
                <a:lnTo>
                  <a:pt x="3057" y="140"/>
                </a:lnTo>
                <a:lnTo>
                  <a:pt x="3056" y="135"/>
                </a:lnTo>
                <a:lnTo>
                  <a:pt x="3054" y="131"/>
                </a:lnTo>
                <a:lnTo>
                  <a:pt x="3050" y="123"/>
                </a:lnTo>
                <a:lnTo>
                  <a:pt x="3048" y="119"/>
                </a:lnTo>
                <a:lnTo>
                  <a:pt x="3045" y="116"/>
                </a:lnTo>
                <a:lnTo>
                  <a:pt x="3042" y="113"/>
                </a:lnTo>
                <a:lnTo>
                  <a:pt x="3039" y="111"/>
                </a:lnTo>
                <a:lnTo>
                  <a:pt x="3035" y="110"/>
                </a:lnTo>
                <a:lnTo>
                  <a:pt x="3031" y="108"/>
                </a:lnTo>
                <a:lnTo>
                  <a:pt x="3027" y="108"/>
                </a:lnTo>
                <a:lnTo>
                  <a:pt x="3023" y="107"/>
                </a:lnTo>
                <a:lnTo>
                  <a:pt x="3018" y="108"/>
                </a:lnTo>
                <a:lnTo>
                  <a:pt x="3014" y="108"/>
                </a:lnTo>
                <a:lnTo>
                  <a:pt x="3010" y="110"/>
                </a:lnTo>
                <a:lnTo>
                  <a:pt x="3006" y="111"/>
                </a:lnTo>
                <a:lnTo>
                  <a:pt x="3003" y="113"/>
                </a:lnTo>
                <a:lnTo>
                  <a:pt x="3000" y="116"/>
                </a:lnTo>
                <a:lnTo>
                  <a:pt x="2997" y="119"/>
                </a:lnTo>
                <a:lnTo>
                  <a:pt x="2995" y="123"/>
                </a:lnTo>
                <a:lnTo>
                  <a:pt x="2991" y="131"/>
                </a:lnTo>
                <a:lnTo>
                  <a:pt x="2989" y="135"/>
                </a:lnTo>
                <a:lnTo>
                  <a:pt x="2988" y="140"/>
                </a:lnTo>
                <a:lnTo>
                  <a:pt x="2987" y="145"/>
                </a:lnTo>
                <a:lnTo>
                  <a:pt x="2986" y="150"/>
                </a:lnTo>
                <a:lnTo>
                  <a:pt x="2986" y="155"/>
                </a:lnTo>
                <a:lnTo>
                  <a:pt x="2985" y="161"/>
                </a:lnTo>
                <a:lnTo>
                  <a:pt x="2986" y="172"/>
                </a:lnTo>
                <a:lnTo>
                  <a:pt x="2988" y="182"/>
                </a:lnTo>
                <a:lnTo>
                  <a:pt x="2989" y="187"/>
                </a:lnTo>
                <a:lnTo>
                  <a:pt x="2991" y="191"/>
                </a:lnTo>
                <a:lnTo>
                  <a:pt x="2993" y="195"/>
                </a:lnTo>
                <a:lnTo>
                  <a:pt x="2995" y="199"/>
                </a:lnTo>
                <a:lnTo>
                  <a:pt x="2997" y="203"/>
                </a:lnTo>
                <a:lnTo>
                  <a:pt x="3000" y="206"/>
                </a:lnTo>
                <a:lnTo>
                  <a:pt x="3003" y="209"/>
                </a:lnTo>
                <a:lnTo>
                  <a:pt x="3006" y="211"/>
                </a:lnTo>
                <a:lnTo>
                  <a:pt x="3010" y="212"/>
                </a:lnTo>
                <a:lnTo>
                  <a:pt x="3014" y="214"/>
                </a:lnTo>
                <a:lnTo>
                  <a:pt x="3018" y="214"/>
                </a:lnTo>
                <a:lnTo>
                  <a:pt x="3023" y="215"/>
                </a:lnTo>
                <a:close/>
                <a:moveTo>
                  <a:pt x="3142" y="315"/>
                </a:moveTo>
                <a:lnTo>
                  <a:pt x="3142" y="72"/>
                </a:lnTo>
                <a:lnTo>
                  <a:pt x="3191" y="72"/>
                </a:lnTo>
                <a:lnTo>
                  <a:pt x="3191" y="102"/>
                </a:lnTo>
                <a:lnTo>
                  <a:pt x="3197" y="95"/>
                </a:lnTo>
                <a:lnTo>
                  <a:pt x="3202" y="87"/>
                </a:lnTo>
                <a:lnTo>
                  <a:pt x="3206" y="84"/>
                </a:lnTo>
                <a:lnTo>
                  <a:pt x="3209" y="81"/>
                </a:lnTo>
                <a:lnTo>
                  <a:pt x="3214" y="78"/>
                </a:lnTo>
                <a:lnTo>
                  <a:pt x="3218" y="75"/>
                </a:lnTo>
                <a:lnTo>
                  <a:pt x="3224" y="73"/>
                </a:lnTo>
                <a:lnTo>
                  <a:pt x="3227" y="72"/>
                </a:lnTo>
                <a:lnTo>
                  <a:pt x="3230" y="71"/>
                </a:lnTo>
                <a:lnTo>
                  <a:pt x="3236" y="70"/>
                </a:lnTo>
                <a:lnTo>
                  <a:pt x="3243" y="70"/>
                </a:lnTo>
                <a:lnTo>
                  <a:pt x="3253" y="71"/>
                </a:lnTo>
                <a:lnTo>
                  <a:pt x="3257" y="71"/>
                </a:lnTo>
                <a:lnTo>
                  <a:pt x="3262" y="73"/>
                </a:lnTo>
                <a:lnTo>
                  <a:pt x="3266" y="74"/>
                </a:lnTo>
                <a:lnTo>
                  <a:pt x="3270" y="76"/>
                </a:lnTo>
                <a:lnTo>
                  <a:pt x="3279" y="80"/>
                </a:lnTo>
                <a:lnTo>
                  <a:pt x="3283" y="83"/>
                </a:lnTo>
                <a:lnTo>
                  <a:pt x="3286" y="86"/>
                </a:lnTo>
                <a:lnTo>
                  <a:pt x="3290" y="89"/>
                </a:lnTo>
                <a:lnTo>
                  <a:pt x="3293" y="93"/>
                </a:lnTo>
                <a:lnTo>
                  <a:pt x="3297" y="97"/>
                </a:lnTo>
                <a:lnTo>
                  <a:pt x="3299" y="101"/>
                </a:lnTo>
                <a:lnTo>
                  <a:pt x="3302" y="106"/>
                </a:lnTo>
                <a:lnTo>
                  <a:pt x="3305" y="110"/>
                </a:lnTo>
                <a:lnTo>
                  <a:pt x="3307" y="116"/>
                </a:lnTo>
                <a:lnTo>
                  <a:pt x="3309" y="121"/>
                </a:lnTo>
                <a:lnTo>
                  <a:pt x="3311" y="127"/>
                </a:lnTo>
                <a:lnTo>
                  <a:pt x="3312" y="133"/>
                </a:lnTo>
                <a:lnTo>
                  <a:pt x="3313" y="140"/>
                </a:lnTo>
                <a:lnTo>
                  <a:pt x="3314" y="146"/>
                </a:lnTo>
                <a:lnTo>
                  <a:pt x="3314" y="154"/>
                </a:lnTo>
                <a:lnTo>
                  <a:pt x="3315" y="161"/>
                </a:lnTo>
                <a:lnTo>
                  <a:pt x="3314" y="175"/>
                </a:lnTo>
                <a:lnTo>
                  <a:pt x="3312" y="188"/>
                </a:lnTo>
                <a:lnTo>
                  <a:pt x="3311" y="194"/>
                </a:lnTo>
                <a:lnTo>
                  <a:pt x="3309" y="200"/>
                </a:lnTo>
                <a:lnTo>
                  <a:pt x="3307" y="206"/>
                </a:lnTo>
                <a:lnTo>
                  <a:pt x="3305" y="211"/>
                </a:lnTo>
                <a:lnTo>
                  <a:pt x="3303" y="216"/>
                </a:lnTo>
                <a:lnTo>
                  <a:pt x="3300" y="220"/>
                </a:lnTo>
                <a:lnTo>
                  <a:pt x="3297" y="225"/>
                </a:lnTo>
                <a:lnTo>
                  <a:pt x="3294" y="229"/>
                </a:lnTo>
                <a:lnTo>
                  <a:pt x="3287" y="236"/>
                </a:lnTo>
                <a:lnTo>
                  <a:pt x="3283" y="239"/>
                </a:lnTo>
                <a:lnTo>
                  <a:pt x="3279" y="242"/>
                </a:lnTo>
                <a:lnTo>
                  <a:pt x="3271" y="246"/>
                </a:lnTo>
                <a:lnTo>
                  <a:pt x="3267" y="248"/>
                </a:lnTo>
                <a:lnTo>
                  <a:pt x="3262" y="249"/>
                </a:lnTo>
                <a:lnTo>
                  <a:pt x="3253" y="251"/>
                </a:lnTo>
                <a:lnTo>
                  <a:pt x="3243" y="252"/>
                </a:lnTo>
                <a:lnTo>
                  <a:pt x="3236" y="252"/>
                </a:lnTo>
                <a:lnTo>
                  <a:pt x="3230" y="251"/>
                </a:lnTo>
                <a:lnTo>
                  <a:pt x="3224" y="249"/>
                </a:lnTo>
                <a:lnTo>
                  <a:pt x="3219" y="247"/>
                </a:lnTo>
                <a:lnTo>
                  <a:pt x="3214" y="245"/>
                </a:lnTo>
                <a:lnTo>
                  <a:pt x="3210" y="242"/>
                </a:lnTo>
                <a:lnTo>
                  <a:pt x="3208" y="240"/>
                </a:lnTo>
                <a:lnTo>
                  <a:pt x="3206" y="239"/>
                </a:lnTo>
                <a:lnTo>
                  <a:pt x="3203" y="235"/>
                </a:lnTo>
                <a:lnTo>
                  <a:pt x="3200" y="232"/>
                </a:lnTo>
                <a:lnTo>
                  <a:pt x="3197" y="228"/>
                </a:lnTo>
                <a:lnTo>
                  <a:pt x="3193" y="221"/>
                </a:lnTo>
                <a:lnTo>
                  <a:pt x="3191" y="315"/>
                </a:lnTo>
                <a:lnTo>
                  <a:pt x="3142" y="315"/>
                </a:lnTo>
                <a:close/>
                <a:moveTo>
                  <a:pt x="3190" y="161"/>
                </a:moveTo>
                <a:lnTo>
                  <a:pt x="3191" y="172"/>
                </a:lnTo>
                <a:lnTo>
                  <a:pt x="3193" y="182"/>
                </a:lnTo>
                <a:lnTo>
                  <a:pt x="3194" y="187"/>
                </a:lnTo>
                <a:lnTo>
                  <a:pt x="3196" y="191"/>
                </a:lnTo>
                <a:lnTo>
                  <a:pt x="3198" y="195"/>
                </a:lnTo>
                <a:lnTo>
                  <a:pt x="3200" y="199"/>
                </a:lnTo>
                <a:lnTo>
                  <a:pt x="3205" y="205"/>
                </a:lnTo>
                <a:lnTo>
                  <a:pt x="3208" y="207"/>
                </a:lnTo>
                <a:lnTo>
                  <a:pt x="3212" y="209"/>
                </a:lnTo>
                <a:lnTo>
                  <a:pt x="3215" y="211"/>
                </a:lnTo>
                <a:lnTo>
                  <a:pt x="3219" y="212"/>
                </a:lnTo>
                <a:lnTo>
                  <a:pt x="3223" y="213"/>
                </a:lnTo>
                <a:lnTo>
                  <a:pt x="3227" y="213"/>
                </a:lnTo>
                <a:lnTo>
                  <a:pt x="3232" y="213"/>
                </a:lnTo>
                <a:lnTo>
                  <a:pt x="3236" y="212"/>
                </a:lnTo>
                <a:lnTo>
                  <a:pt x="3240" y="211"/>
                </a:lnTo>
                <a:lnTo>
                  <a:pt x="3243" y="209"/>
                </a:lnTo>
                <a:lnTo>
                  <a:pt x="3247" y="207"/>
                </a:lnTo>
                <a:lnTo>
                  <a:pt x="3250" y="205"/>
                </a:lnTo>
                <a:lnTo>
                  <a:pt x="3253" y="202"/>
                </a:lnTo>
                <a:lnTo>
                  <a:pt x="3255" y="198"/>
                </a:lnTo>
                <a:lnTo>
                  <a:pt x="3259" y="191"/>
                </a:lnTo>
                <a:lnTo>
                  <a:pt x="3261" y="186"/>
                </a:lnTo>
                <a:lnTo>
                  <a:pt x="3262" y="182"/>
                </a:lnTo>
                <a:lnTo>
                  <a:pt x="3263" y="177"/>
                </a:lnTo>
                <a:lnTo>
                  <a:pt x="3264" y="172"/>
                </a:lnTo>
                <a:lnTo>
                  <a:pt x="3264" y="166"/>
                </a:lnTo>
                <a:lnTo>
                  <a:pt x="3265" y="161"/>
                </a:lnTo>
                <a:lnTo>
                  <a:pt x="3264" y="150"/>
                </a:lnTo>
                <a:lnTo>
                  <a:pt x="3262" y="140"/>
                </a:lnTo>
                <a:lnTo>
                  <a:pt x="3261" y="135"/>
                </a:lnTo>
                <a:lnTo>
                  <a:pt x="3259" y="131"/>
                </a:lnTo>
                <a:lnTo>
                  <a:pt x="3257" y="127"/>
                </a:lnTo>
                <a:lnTo>
                  <a:pt x="3255" y="123"/>
                </a:lnTo>
                <a:lnTo>
                  <a:pt x="3253" y="120"/>
                </a:lnTo>
                <a:lnTo>
                  <a:pt x="3250" y="117"/>
                </a:lnTo>
                <a:lnTo>
                  <a:pt x="3247" y="115"/>
                </a:lnTo>
                <a:lnTo>
                  <a:pt x="3243" y="113"/>
                </a:lnTo>
                <a:lnTo>
                  <a:pt x="3240" y="111"/>
                </a:lnTo>
                <a:lnTo>
                  <a:pt x="3236" y="110"/>
                </a:lnTo>
                <a:lnTo>
                  <a:pt x="3232" y="109"/>
                </a:lnTo>
                <a:lnTo>
                  <a:pt x="3227" y="109"/>
                </a:lnTo>
                <a:lnTo>
                  <a:pt x="3219" y="110"/>
                </a:lnTo>
                <a:lnTo>
                  <a:pt x="3215" y="111"/>
                </a:lnTo>
                <a:lnTo>
                  <a:pt x="3212" y="113"/>
                </a:lnTo>
                <a:lnTo>
                  <a:pt x="3208" y="115"/>
                </a:lnTo>
                <a:lnTo>
                  <a:pt x="3205" y="117"/>
                </a:lnTo>
                <a:lnTo>
                  <a:pt x="3202" y="120"/>
                </a:lnTo>
                <a:lnTo>
                  <a:pt x="3200" y="123"/>
                </a:lnTo>
                <a:lnTo>
                  <a:pt x="3196" y="131"/>
                </a:lnTo>
                <a:lnTo>
                  <a:pt x="3194" y="135"/>
                </a:lnTo>
                <a:lnTo>
                  <a:pt x="3193" y="139"/>
                </a:lnTo>
                <a:lnTo>
                  <a:pt x="3192" y="144"/>
                </a:lnTo>
                <a:lnTo>
                  <a:pt x="3191" y="150"/>
                </a:lnTo>
                <a:lnTo>
                  <a:pt x="3190" y="155"/>
                </a:lnTo>
                <a:lnTo>
                  <a:pt x="3190" y="161"/>
                </a:lnTo>
                <a:close/>
                <a:moveTo>
                  <a:pt x="3373" y="50"/>
                </a:moveTo>
                <a:lnTo>
                  <a:pt x="3368" y="49"/>
                </a:lnTo>
                <a:lnTo>
                  <a:pt x="3363" y="48"/>
                </a:lnTo>
                <a:lnTo>
                  <a:pt x="3358" y="45"/>
                </a:lnTo>
                <a:lnTo>
                  <a:pt x="3354" y="42"/>
                </a:lnTo>
                <a:lnTo>
                  <a:pt x="3351" y="38"/>
                </a:lnTo>
                <a:lnTo>
                  <a:pt x="3348" y="34"/>
                </a:lnTo>
                <a:lnTo>
                  <a:pt x="3347" y="30"/>
                </a:lnTo>
                <a:lnTo>
                  <a:pt x="3346" y="25"/>
                </a:lnTo>
                <a:lnTo>
                  <a:pt x="3347" y="20"/>
                </a:lnTo>
                <a:lnTo>
                  <a:pt x="3348" y="15"/>
                </a:lnTo>
                <a:lnTo>
                  <a:pt x="3351" y="11"/>
                </a:lnTo>
                <a:lnTo>
                  <a:pt x="3354" y="7"/>
                </a:lnTo>
                <a:lnTo>
                  <a:pt x="3358" y="4"/>
                </a:lnTo>
                <a:lnTo>
                  <a:pt x="3363" y="2"/>
                </a:lnTo>
                <a:lnTo>
                  <a:pt x="3368" y="0"/>
                </a:lnTo>
                <a:lnTo>
                  <a:pt x="3373" y="0"/>
                </a:lnTo>
                <a:lnTo>
                  <a:pt x="3378" y="0"/>
                </a:lnTo>
                <a:lnTo>
                  <a:pt x="3383" y="2"/>
                </a:lnTo>
                <a:lnTo>
                  <a:pt x="3387" y="4"/>
                </a:lnTo>
                <a:lnTo>
                  <a:pt x="3392" y="7"/>
                </a:lnTo>
                <a:lnTo>
                  <a:pt x="3395" y="11"/>
                </a:lnTo>
                <a:lnTo>
                  <a:pt x="3397" y="15"/>
                </a:lnTo>
                <a:lnTo>
                  <a:pt x="3399" y="20"/>
                </a:lnTo>
                <a:lnTo>
                  <a:pt x="3399" y="25"/>
                </a:lnTo>
                <a:lnTo>
                  <a:pt x="3399" y="30"/>
                </a:lnTo>
                <a:lnTo>
                  <a:pt x="3397" y="34"/>
                </a:lnTo>
                <a:lnTo>
                  <a:pt x="3395" y="38"/>
                </a:lnTo>
                <a:lnTo>
                  <a:pt x="3392" y="42"/>
                </a:lnTo>
                <a:lnTo>
                  <a:pt x="3387" y="45"/>
                </a:lnTo>
                <a:lnTo>
                  <a:pt x="3383" y="48"/>
                </a:lnTo>
                <a:lnTo>
                  <a:pt x="3378" y="49"/>
                </a:lnTo>
                <a:lnTo>
                  <a:pt x="3373" y="50"/>
                </a:lnTo>
                <a:close/>
                <a:moveTo>
                  <a:pt x="3348" y="72"/>
                </a:moveTo>
                <a:lnTo>
                  <a:pt x="3397" y="72"/>
                </a:lnTo>
                <a:lnTo>
                  <a:pt x="3397" y="249"/>
                </a:lnTo>
                <a:lnTo>
                  <a:pt x="3348" y="249"/>
                </a:lnTo>
                <a:lnTo>
                  <a:pt x="3348" y="72"/>
                </a:lnTo>
                <a:close/>
                <a:moveTo>
                  <a:pt x="3585" y="123"/>
                </a:moveTo>
                <a:lnTo>
                  <a:pt x="3540" y="126"/>
                </a:lnTo>
                <a:lnTo>
                  <a:pt x="3539" y="121"/>
                </a:lnTo>
                <a:lnTo>
                  <a:pt x="3537" y="118"/>
                </a:lnTo>
                <a:lnTo>
                  <a:pt x="3534" y="114"/>
                </a:lnTo>
                <a:lnTo>
                  <a:pt x="3531" y="111"/>
                </a:lnTo>
                <a:lnTo>
                  <a:pt x="3527" y="108"/>
                </a:lnTo>
                <a:lnTo>
                  <a:pt x="3522" y="106"/>
                </a:lnTo>
                <a:lnTo>
                  <a:pt x="3516" y="105"/>
                </a:lnTo>
                <a:lnTo>
                  <a:pt x="3510" y="105"/>
                </a:lnTo>
                <a:lnTo>
                  <a:pt x="3505" y="105"/>
                </a:lnTo>
                <a:lnTo>
                  <a:pt x="3500" y="106"/>
                </a:lnTo>
                <a:lnTo>
                  <a:pt x="3495" y="108"/>
                </a:lnTo>
                <a:lnTo>
                  <a:pt x="3491" y="110"/>
                </a:lnTo>
                <a:lnTo>
                  <a:pt x="3488" y="112"/>
                </a:lnTo>
                <a:lnTo>
                  <a:pt x="3485" y="115"/>
                </a:lnTo>
                <a:lnTo>
                  <a:pt x="3484" y="119"/>
                </a:lnTo>
                <a:lnTo>
                  <a:pt x="3483" y="122"/>
                </a:lnTo>
                <a:lnTo>
                  <a:pt x="3484" y="125"/>
                </a:lnTo>
                <a:lnTo>
                  <a:pt x="3485" y="128"/>
                </a:lnTo>
                <a:lnTo>
                  <a:pt x="3486" y="131"/>
                </a:lnTo>
                <a:lnTo>
                  <a:pt x="3488" y="133"/>
                </a:lnTo>
                <a:lnTo>
                  <a:pt x="3491" y="135"/>
                </a:lnTo>
                <a:lnTo>
                  <a:pt x="3495" y="137"/>
                </a:lnTo>
                <a:lnTo>
                  <a:pt x="3500" y="139"/>
                </a:lnTo>
                <a:lnTo>
                  <a:pt x="3506" y="140"/>
                </a:lnTo>
                <a:lnTo>
                  <a:pt x="3538" y="146"/>
                </a:lnTo>
                <a:lnTo>
                  <a:pt x="3544" y="148"/>
                </a:lnTo>
                <a:lnTo>
                  <a:pt x="3550" y="150"/>
                </a:lnTo>
                <a:lnTo>
                  <a:pt x="3555" y="151"/>
                </a:lnTo>
                <a:lnTo>
                  <a:pt x="3560" y="153"/>
                </a:lnTo>
                <a:lnTo>
                  <a:pt x="3569" y="158"/>
                </a:lnTo>
                <a:lnTo>
                  <a:pt x="3576" y="164"/>
                </a:lnTo>
                <a:lnTo>
                  <a:pt x="3579" y="167"/>
                </a:lnTo>
                <a:lnTo>
                  <a:pt x="3582" y="170"/>
                </a:lnTo>
                <a:lnTo>
                  <a:pt x="3584" y="174"/>
                </a:lnTo>
                <a:lnTo>
                  <a:pt x="3586" y="177"/>
                </a:lnTo>
                <a:lnTo>
                  <a:pt x="3588" y="185"/>
                </a:lnTo>
                <a:lnTo>
                  <a:pt x="3589" y="190"/>
                </a:lnTo>
                <a:lnTo>
                  <a:pt x="3589" y="194"/>
                </a:lnTo>
                <a:lnTo>
                  <a:pt x="3589" y="199"/>
                </a:lnTo>
                <a:lnTo>
                  <a:pt x="3588" y="203"/>
                </a:lnTo>
                <a:lnTo>
                  <a:pt x="3587" y="207"/>
                </a:lnTo>
                <a:lnTo>
                  <a:pt x="3586" y="211"/>
                </a:lnTo>
                <a:lnTo>
                  <a:pt x="3585" y="214"/>
                </a:lnTo>
                <a:lnTo>
                  <a:pt x="3583" y="218"/>
                </a:lnTo>
                <a:lnTo>
                  <a:pt x="3581" y="221"/>
                </a:lnTo>
                <a:lnTo>
                  <a:pt x="3579" y="225"/>
                </a:lnTo>
                <a:lnTo>
                  <a:pt x="3573" y="231"/>
                </a:lnTo>
                <a:lnTo>
                  <a:pt x="3567" y="236"/>
                </a:lnTo>
                <a:lnTo>
                  <a:pt x="3559" y="241"/>
                </a:lnTo>
                <a:lnTo>
                  <a:pt x="3551" y="245"/>
                </a:lnTo>
                <a:lnTo>
                  <a:pt x="3542" y="248"/>
                </a:lnTo>
                <a:lnTo>
                  <a:pt x="3532" y="251"/>
                </a:lnTo>
                <a:lnTo>
                  <a:pt x="3521" y="252"/>
                </a:lnTo>
                <a:lnTo>
                  <a:pt x="3510" y="253"/>
                </a:lnTo>
                <a:lnTo>
                  <a:pt x="3502" y="252"/>
                </a:lnTo>
                <a:lnTo>
                  <a:pt x="3494" y="252"/>
                </a:lnTo>
                <a:lnTo>
                  <a:pt x="3486" y="250"/>
                </a:lnTo>
                <a:lnTo>
                  <a:pt x="3479" y="249"/>
                </a:lnTo>
                <a:lnTo>
                  <a:pt x="3472" y="247"/>
                </a:lnTo>
                <a:lnTo>
                  <a:pt x="3466" y="244"/>
                </a:lnTo>
                <a:lnTo>
                  <a:pt x="3460" y="241"/>
                </a:lnTo>
                <a:lnTo>
                  <a:pt x="3454" y="238"/>
                </a:lnTo>
                <a:lnTo>
                  <a:pt x="3449" y="234"/>
                </a:lnTo>
                <a:lnTo>
                  <a:pt x="3445" y="230"/>
                </a:lnTo>
                <a:lnTo>
                  <a:pt x="3441" y="225"/>
                </a:lnTo>
                <a:lnTo>
                  <a:pt x="3437" y="221"/>
                </a:lnTo>
                <a:lnTo>
                  <a:pt x="3434" y="215"/>
                </a:lnTo>
                <a:lnTo>
                  <a:pt x="3432" y="210"/>
                </a:lnTo>
                <a:lnTo>
                  <a:pt x="3430" y="204"/>
                </a:lnTo>
                <a:lnTo>
                  <a:pt x="3429" y="198"/>
                </a:lnTo>
                <a:lnTo>
                  <a:pt x="3478" y="195"/>
                </a:lnTo>
                <a:lnTo>
                  <a:pt x="3480" y="200"/>
                </a:lnTo>
                <a:lnTo>
                  <a:pt x="3482" y="205"/>
                </a:lnTo>
                <a:lnTo>
                  <a:pt x="3485" y="209"/>
                </a:lnTo>
                <a:lnTo>
                  <a:pt x="3489" y="212"/>
                </a:lnTo>
                <a:lnTo>
                  <a:pt x="3493" y="214"/>
                </a:lnTo>
                <a:lnTo>
                  <a:pt x="3498" y="216"/>
                </a:lnTo>
                <a:lnTo>
                  <a:pt x="3504" y="217"/>
                </a:lnTo>
                <a:lnTo>
                  <a:pt x="3510" y="217"/>
                </a:lnTo>
                <a:lnTo>
                  <a:pt x="3516" y="217"/>
                </a:lnTo>
                <a:lnTo>
                  <a:pt x="3522" y="216"/>
                </a:lnTo>
                <a:lnTo>
                  <a:pt x="3527" y="214"/>
                </a:lnTo>
                <a:lnTo>
                  <a:pt x="3529" y="213"/>
                </a:lnTo>
                <a:lnTo>
                  <a:pt x="3531" y="212"/>
                </a:lnTo>
                <a:lnTo>
                  <a:pt x="3535" y="209"/>
                </a:lnTo>
                <a:lnTo>
                  <a:pt x="3537" y="206"/>
                </a:lnTo>
                <a:lnTo>
                  <a:pt x="3538" y="205"/>
                </a:lnTo>
                <a:lnTo>
                  <a:pt x="3539" y="203"/>
                </a:lnTo>
                <a:lnTo>
                  <a:pt x="3539" y="199"/>
                </a:lnTo>
                <a:lnTo>
                  <a:pt x="3539" y="196"/>
                </a:lnTo>
                <a:lnTo>
                  <a:pt x="3538" y="193"/>
                </a:lnTo>
                <a:lnTo>
                  <a:pt x="3536" y="191"/>
                </a:lnTo>
                <a:lnTo>
                  <a:pt x="3533" y="188"/>
                </a:lnTo>
                <a:lnTo>
                  <a:pt x="3530" y="186"/>
                </a:lnTo>
                <a:lnTo>
                  <a:pt x="3526" y="184"/>
                </a:lnTo>
                <a:lnTo>
                  <a:pt x="3522" y="183"/>
                </a:lnTo>
                <a:lnTo>
                  <a:pt x="3516" y="182"/>
                </a:lnTo>
                <a:lnTo>
                  <a:pt x="3486" y="176"/>
                </a:lnTo>
                <a:lnTo>
                  <a:pt x="3480" y="174"/>
                </a:lnTo>
                <a:lnTo>
                  <a:pt x="3474" y="173"/>
                </a:lnTo>
                <a:lnTo>
                  <a:pt x="3463" y="169"/>
                </a:lnTo>
                <a:lnTo>
                  <a:pt x="3459" y="166"/>
                </a:lnTo>
                <a:lnTo>
                  <a:pt x="3455" y="164"/>
                </a:lnTo>
                <a:lnTo>
                  <a:pt x="3451" y="161"/>
                </a:lnTo>
                <a:lnTo>
                  <a:pt x="3447" y="158"/>
                </a:lnTo>
                <a:lnTo>
                  <a:pt x="3444" y="155"/>
                </a:lnTo>
                <a:lnTo>
                  <a:pt x="3442" y="151"/>
                </a:lnTo>
                <a:lnTo>
                  <a:pt x="3440" y="147"/>
                </a:lnTo>
                <a:lnTo>
                  <a:pt x="3437" y="143"/>
                </a:lnTo>
                <a:lnTo>
                  <a:pt x="3435" y="139"/>
                </a:lnTo>
                <a:lnTo>
                  <a:pt x="3434" y="135"/>
                </a:lnTo>
                <a:lnTo>
                  <a:pt x="3434" y="130"/>
                </a:lnTo>
                <a:lnTo>
                  <a:pt x="3434" y="125"/>
                </a:lnTo>
                <a:lnTo>
                  <a:pt x="3434" y="119"/>
                </a:lnTo>
                <a:lnTo>
                  <a:pt x="3435" y="113"/>
                </a:lnTo>
                <a:lnTo>
                  <a:pt x="3437" y="107"/>
                </a:lnTo>
                <a:lnTo>
                  <a:pt x="3440" y="102"/>
                </a:lnTo>
                <a:lnTo>
                  <a:pt x="3443" y="97"/>
                </a:lnTo>
                <a:lnTo>
                  <a:pt x="3446" y="93"/>
                </a:lnTo>
                <a:lnTo>
                  <a:pt x="3450" y="89"/>
                </a:lnTo>
                <a:lnTo>
                  <a:pt x="3455" y="85"/>
                </a:lnTo>
                <a:lnTo>
                  <a:pt x="3460" y="81"/>
                </a:lnTo>
                <a:lnTo>
                  <a:pt x="3466" y="78"/>
                </a:lnTo>
                <a:lnTo>
                  <a:pt x="3472" y="76"/>
                </a:lnTo>
                <a:lnTo>
                  <a:pt x="3479" y="74"/>
                </a:lnTo>
                <a:lnTo>
                  <a:pt x="3482" y="73"/>
                </a:lnTo>
                <a:lnTo>
                  <a:pt x="3486" y="72"/>
                </a:lnTo>
                <a:lnTo>
                  <a:pt x="3493" y="71"/>
                </a:lnTo>
                <a:lnTo>
                  <a:pt x="3501" y="70"/>
                </a:lnTo>
                <a:lnTo>
                  <a:pt x="3510" y="70"/>
                </a:lnTo>
                <a:lnTo>
                  <a:pt x="3518" y="70"/>
                </a:lnTo>
                <a:lnTo>
                  <a:pt x="3525" y="71"/>
                </a:lnTo>
                <a:lnTo>
                  <a:pt x="3533" y="72"/>
                </a:lnTo>
                <a:lnTo>
                  <a:pt x="3540" y="74"/>
                </a:lnTo>
                <a:lnTo>
                  <a:pt x="3546" y="76"/>
                </a:lnTo>
                <a:lnTo>
                  <a:pt x="3552" y="78"/>
                </a:lnTo>
                <a:lnTo>
                  <a:pt x="3557" y="81"/>
                </a:lnTo>
                <a:lnTo>
                  <a:pt x="3562" y="84"/>
                </a:lnTo>
                <a:lnTo>
                  <a:pt x="3567" y="88"/>
                </a:lnTo>
                <a:lnTo>
                  <a:pt x="3571" y="92"/>
                </a:lnTo>
                <a:lnTo>
                  <a:pt x="3575" y="96"/>
                </a:lnTo>
                <a:lnTo>
                  <a:pt x="3578" y="101"/>
                </a:lnTo>
                <a:lnTo>
                  <a:pt x="3580" y="106"/>
                </a:lnTo>
                <a:lnTo>
                  <a:pt x="3582" y="111"/>
                </a:lnTo>
                <a:lnTo>
                  <a:pt x="3584" y="117"/>
                </a:lnTo>
                <a:lnTo>
                  <a:pt x="3585" y="123"/>
                </a:lnTo>
                <a:close/>
                <a:moveTo>
                  <a:pt x="3714" y="72"/>
                </a:moveTo>
                <a:lnTo>
                  <a:pt x="3714" y="109"/>
                </a:lnTo>
                <a:lnTo>
                  <a:pt x="3680" y="109"/>
                </a:lnTo>
                <a:lnTo>
                  <a:pt x="3680" y="195"/>
                </a:lnTo>
                <a:lnTo>
                  <a:pt x="3681" y="199"/>
                </a:lnTo>
                <a:lnTo>
                  <a:pt x="3682" y="203"/>
                </a:lnTo>
                <a:lnTo>
                  <a:pt x="3682" y="205"/>
                </a:lnTo>
                <a:lnTo>
                  <a:pt x="3683" y="206"/>
                </a:lnTo>
                <a:lnTo>
                  <a:pt x="3685" y="208"/>
                </a:lnTo>
                <a:lnTo>
                  <a:pt x="3687" y="210"/>
                </a:lnTo>
                <a:lnTo>
                  <a:pt x="3690" y="211"/>
                </a:lnTo>
                <a:lnTo>
                  <a:pt x="3693" y="212"/>
                </a:lnTo>
                <a:lnTo>
                  <a:pt x="3697" y="212"/>
                </a:lnTo>
                <a:lnTo>
                  <a:pt x="3704" y="211"/>
                </a:lnTo>
                <a:lnTo>
                  <a:pt x="3709" y="210"/>
                </a:lnTo>
                <a:lnTo>
                  <a:pt x="3717" y="247"/>
                </a:lnTo>
                <a:lnTo>
                  <a:pt x="3707" y="250"/>
                </a:lnTo>
                <a:lnTo>
                  <a:pt x="3699" y="251"/>
                </a:lnTo>
                <a:lnTo>
                  <a:pt x="3690" y="252"/>
                </a:lnTo>
                <a:lnTo>
                  <a:pt x="3684" y="252"/>
                </a:lnTo>
                <a:lnTo>
                  <a:pt x="3678" y="251"/>
                </a:lnTo>
                <a:lnTo>
                  <a:pt x="3672" y="250"/>
                </a:lnTo>
                <a:lnTo>
                  <a:pt x="3666" y="249"/>
                </a:lnTo>
                <a:lnTo>
                  <a:pt x="3661" y="248"/>
                </a:lnTo>
                <a:lnTo>
                  <a:pt x="3656" y="245"/>
                </a:lnTo>
                <a:lnTo>
                  <a:pt x="3652" y="243"/>
                </a:lnTo>
                <a:lnTo>
                  <a:pt x="3647" y="240"/>
                </a:lnTo>
                <a:lnTo>
                  <a:pt x="3644" y="237"/>
                </a:lnTo>
                <a:lnTo>
                  <a:pt x="3640" y="233"/>
                </a:lnTo>
                <a:lnTo>
                  <a:pt x="3638" y="229"/>
                </a:lnTo>
                <a:lnTo>
                  <a:pt x="3635" y="224"/>
                </a:lnTo>
                <a:lnTo>
                  <a:pt x="3634" y="219"/>
                </a:lnTo>
                <a:lnTo>
                  <a:pt x="3632" y="213"/>
                </a:lnTo>
                <a:lnTo>
                  <a:pt x="3632" y="208"/>
                </a:lnTo>
                <a:lnTo>
                  <a:pt x="3631" y="201"/>
                </a:lnTo>
                <a:lnTo>
                  <a:pt x="3631" y="109"/>
                </a:lnTo>
                <a:lnTo>
                  <a:pt x="3607" y="109"/>
                </a:lnTo>
                <a:lnTo>
                  <a:pt x="3607" y="72"/>
                </a:lnTo>
                <a:lnTo>
                  <a:pt x="3631" y="72"/>
                </a:lnTo>
                <a:lnTo>
                  <a:pt x="3631" y="30"/>
                </a:lnTo>
                <a:lnTo>
                  <a:pt x="3680" y="30"/>
                </a:lnTo>
                <a:lnTo>
                  <a:pt x="3680" y="72"/>
                </a:lnTo>
                <a:lnTo>
                  <a:pt x="3714" y="72"/>
                </a:lnTo>
                <a:close/>
                <a:moveTo>
                  <a:pt x="3821" y="253"/>
                </a:moveTo>
                <a:lnTo>
                  <a:pt x="3808" y="252"/>
                </a:lnTo>
                <a:lnTo>
                  <a:pt x="3801" y="251"/>
                </a:lnTo>
                <a:lnTo>
                  <a:pt x="3796" y="250"/>
                </a:lnTo>
                <a:lnTo>
                  <a:pt x="3784" y="246"/>
                </a:lnTo>
                <a:lnTo>
                  <a:pt x="3779" y="244"/>
                </a:lnTo>
                <a:lnTo>
                  <a:pt x="3774" y="241"/>
                </a:lnTo>
                <a:lnTo>
                  <a:pt x="3765" y="235"/>
                </a:lnTo>
                <a:lnTo>
                  <a:pt x="3761" y="231"/>
                </a:lnTo>
                <a:lnTo>
                  <a:pt x="3757" y="227"/>
                </a:lnTo>
                <a:lnTo>
                  <a:pt x="3750" y="219"/>
                </a:lnTo>
                <a:lnTo>
                  <a:pt x="3747" y="214"/>
                </a:lnTo>
                <a:lnTo>
                  <a:pt x="3744" y="209"/>
                </a:lnTo>
                <a:lnTo>
                  <a:pt x="3740" y="198"/>
                </a:lnTo>
                <a:lnTo>
                  <a:pt x="3738" y="193"/>
                </a:lnTo>
                <a:lnTo>
                  <a:pt x="3736" y="187"/>
                </a:lnTo>
                <a:lnTo>
                  <a:pt x="3735" y="181"/>
                </a:lnTo>
                <a:lnTo>
                  <a:pt x="3734" y="175"/>
                </a:lnTo>
                <a:lnTo>
                  <a:pt x="3734" y="168"/>
                </a:lnTo>
                <a:lnTo>
                  <a:pt x="3734" y="161"/>
                </a:lnTo>
                <a:lnTo>
                  <a:pt x="3734" y="155"/>
                </a:lnTo>
                <a:lnTo>
                  <a:pt x="3734" y="148"/>
                </a:lnTo>
                <a:lnTo>
                  <a:pt x="3735" y="142"/>
                </a:lnTo>
                <a:lnTo>
                  <a:pt x="3736" y="136"/>
                </a:lnTo>
                <a:lnTo>
                  <a:pt x="3740" y="124"/>
                </a:lnTo>
                <a:lnTo>
                  <a:pt x="3742" y="119"/>
                </a:lnTo>
                <a:lnTo>
                  <a:pt x="3744" y="114"/>
                </a:lnTo>
                <a:lnTo>
                  <a:pt x="3750" y="104"/>
                </a:lnTo>
                <a:lnTo>
                  <a:pt x="3753" y="99"/>
                </a:lnTo>
                <a:lnTo>
                  <a:pt x="3757" y="95"/>
                </a:lnTo>
                <a:lnTo>
                  <a:pt x="3761" y="91"/>
                </a:lnTo>
                <a:lnTo>
                  <a:pt x="3765" y="88"/>
                </a:lnTo>
                <a:lnTo>
                  <a:pt x="3770" y="85"/>
                </a:lnTo>
                <a:lnTo>
                  <a:pt x="3774" y="82"/>
                </a:lnTo>
                <a:lnTo>
                  <a:pt x="3779" y="79"/>
                </a:lnTo>
                <a:lnTo>
                  <a:pt x="3784" y="77"/>
                </a:lnTo>
                <a:lnTo>
                  <a:pt x="3790" y="75"/>
                </a:lnTo>
                <a:lnTo>
                  <a:pt x="3796" y="73"/>
                </a:lnTo>
                <a:lnTo>
                  <a:pt x="3801" y="72"/>
                </a:lnTo>
                <a:lnTo>
                  <a:pt x="3808" y="71"/>
                </a:lnTo>
                <a:lnTo>
                  <a:pt x="3821" y="70"/>
                </a:lnTo>
                <a:lnTo>
                  <a:pt x="3834" y="71"/>
                </a:lnTo>
                <a:lnTo>
                  <a:pt x="3840" y="72"/>
                </a:lnTo>
                <a:lnTo>
                  <a:pt x="3846" y="73"/>
                </a:lnTo>
                <a:lnTo>
                  <a:pt x="3857" y="77"/>
                </a:lnTo>
                <a:lnTo>
                  <a:pt x="3862" y="79"/>
                </a:lnTo>
                <a:lnTo>
                  <a:pt x="3867" y="82"/>
                </a:lnTo>
                <a:lnTo>
                  <a:pt x="3876" y="88"/>
                </a:lnTo>
                <a:lnTo>
                  <a:pt x="3880" y="91"/>
                </a:lnTo>
                <a:lnTo>
                  <a:pt x="3884" y="95"/>
                </a:lnTo>
                <a:lnTo>
                  <a:pt x="3891" y="104"/>
                </a:lnTo>
                <a:lnTo>
                  <a:pt x="3894" y="109"/>
                </a:lnTo>
                <a:lnTo>
                  <a:pt x="3897" y="114"/>
                </a:lnTo>
                <a:lnTo>
                  <a:pt x="3903" y="124"/>
                </a:lnTo>
                <a:lnTo>
                  <a:pt x="3904" y="130"/>
                </a:lnTo>
                <a:lnTo>
                  <a:pt x="3906" y="136"/>
                </a:lnTo>
                <a:lnTo>
                  <a:pt x="3907" y="142"/>
                </a:lnTo>
                <a:lnTo>
                  <a:pt x="3908" y="148"/>
                </a:lnTo>
                <a:lnTo>
                  <a:pt x="3908" y="155"/>
                </a:lnTo>
                <a:lnTo>
                  <a:pt x="3909" y="161"/>
                </a:lnTo>
                <a:lnTo>
                  <a:pt x="3908" y="168"/>
                </a:lnTo>
                <a:lnTo>
                  <a:pt x="3908" y="175"/>
                </a:lnTo>
                <a:lnTo>
                  <a:pt x="3907" y="181"/>
                </a:lnTo>
                <a:lnTo>
                  <a:pt x="3906" y="187"/>
                </a:lnTo>
                <a:lnTo>
                  <a:pt x="3903" y="198"/>
                </a:lnTo>
                <a:lnTo>
                  <a:pt x="3900" y="204"/>
                </a:lnTo>
                <a:lnTo>
                  <a:pt x="3897" y="209"/>
                </a:lnTo>
                <a:lnTo>
                  <a:pt x="3891" y="219"/>
                </a:lnTo>
                <a:lnTo>
                  <a:pt x="3888" y="223"/>
                </a:lnTo>
                <a:lnTo>
                  <a:pt x="3884" y="227"/>
                </a:lnTo>
                <a:lnTo>
                  <a:pt x="3880" y="231"/>
                </a:lnTo>
                <a:lnTo>
                  <a:pt x="3876" y="235"/>
                </a:lnTo>
                <a:lnTo>
                  <a:pt x="3872" y="238"/>
                </a:lnTo>
                <a:lnTo>
                  <a:pt x="3867" y="241"/>
                </a:lnTo>
                <a:lnTo>
                  <a:pt x="3862" y="244"/>
                </a:lnTo>
                <a:lnTo>
                  <a:pt x="3857" y="246"/>
                </a:lnTo>
                <a:lnTo>
                  <a:pt x="3851" y="248"/>
                </a:lnTo>
                <a:lnTo>
                  <a:pt x="3846" y="250"/>
                </a:lnTo>
                <a:lnTo>
                  <a:pt x="3840" y="251"/>
                </a:lnTo>
                <a:lnTo>
                  <a:pt x="3834" y="252"/>
                </a:lnTo>
                <a:lnTo>
                  <a:pt x="3821" y="253"/>
                </a:lnTo>
                <a:close/>
                <a:moveTo>
                  <a:pt x="3821" y="215"/>
                </a:moveTo>
                <a:lnTo>
                  <a:pt x="3825" y="214"/>
                </a:lnTo>
                <a:lnTo>
                  <a:pt x="3829" y="214"/>
                </a:lnTo>
                <a:lnTo>
                  <a:pt x="3833" y="212"/>
                </a:lnTo>
                <a:lnTo>
                  <a:pt x="3837" y="211"/>
                </a:lnTo>
                <a:lnTo>
                  <a:pt x="3840" y="209"/>
                </a:lnTo>
                <a:lnTo>
                  <a:pt x="3843" y="206"/>
                </a:lnTo>
                <a:lnTo>
                  <a:pt x="3846" y="203"/>
                </a:lnTo>
                <a:lnTo>
                  <a:pt x="3848" y="199"/>
                </a:lnTo>
                <a:lnTo>
                  <a:pt x="3851" y="195"/>
                </a:lnTo>
                <a:lnTo>
                  <a:pt x="3852" y="191"/>
                </a:lnTo>
                <a:lnTo>
                  <a:pt x="3854" y="187"/>
                </a:lnTo>
                <a:lnTo>
                  <a:pt x="3855" y="182"/>
                </a:lnTo>
                <a:lnTo>
                  <a:pt x="3857" y="172"/>
                </a:lnTo>
                <a:lnTo>
                  <a:pt x="3858" y="167"/>
                </a:lnTo>
                <a:lnTo>
                  <a:pt x="3858" y="161"/>
                </a:lnTo>
                <a:lnTo>
                  <a:pt x="3857" y="150"/>
                </a:lnTo>
                <a:lnTo>
                  <a:pt x="3855" y="140"/>
                </a:lnTo>
                <a:lnTo>
                  <a:pt x="3854" y="135"/>
                </a:lnTo>
                <a:lnTo>
                  <a:pt x="3852" y="131"/>
                </a:lnTo>
                <a:lnTo>
                  <a:pt x="3848" y="123"/>
                </a:lnTo>
                <a:lnTo>
                  <a:pt x="3846" y="119"/>
                </a:lnTo>
                <a:lnTo>
                  <a:pt x="3843" y="116"/>
                </a:lnTo>
                <a:lnTo>
                  <a:pt x="3840" y="113"/>
                </a:lnTo>
                <a:lnTo>
                  <a:pt x="3837" y="111"/>
                </a:lnTo>
                <a:lnTo>
                  <a:pt x="3833" y="110"/>
                </a:lnTo>
                <a:lnTo>
                  <a:pt x="3829" y="108"/>
                </a:lnTo>
                <a:lnTo>
                  <a:pt x="3825" y="108"/>
                </a:lnTo>
                <a:lnTo>
                  <a:pt x="3821" y="107"/>
                </a:lnTo>
                <a:lnTo>
                  <a:pt x="3816" y="108"/>
                </a:lnTo>
                <a:lnTo>
                  <a:pt x="3812" y="108"/>
                </a:lnTo>
                <a:lnTo>
                  <a:pt x="3808" y="110"/>
                </a:lnTo>
                <a:lnTo>
                  <a:pt x="3805" y="111"/>
                </a:lnTo>
                <a:lnTo>
                  <a:pt x="3801" y="113"/>
                </a:lnTo>
                <a:lnTo>
                  <a:pt x="3798" y="116"/>
                </a:lnTo>
                <a:lnTo>
                  <a:pt x="3795" y="119"/>
                </a:lnTo>
                <a:lnTo>
                  <a:pt x="3793" y="123"/>
                </a:lnTo>
                <a:lnTo>
                  <a:pt x="3789" y="131"/>
                </a:lnTo>
                <a:lnTo>
                  <a:pt x="3787" y="135"/>
                </a:lnTo>
                <a:lnTo>
                  <a:pt x="3786" y="140"/>
                </a:lnTo>
                <a:lnTo>
                  <a:pt x="3785" y="145"/>
                </a:lnTo>
                <a:lnTo>
                  <a:pt x="3784" y="150"/>
                </a:lnTo>
                <a:lnTo>
                  <a:pt x="3784" y="155"/>
                </a:lnTo>
                <a:lnTo>
                  <a:pt x="3783" y="161"/>
                </a:lnTo>
                <a:lnTo>
                  <a:pt x="3784" y="172"/>
                </a:lnTo>
                <a:lnTo>
                  <a:pt x="3786" y="182"/>
                </a:lnTo>
                <a:lnTo>
                  <a:pt x="3787" y="187"/>
                </a:lnTo>
                <a:lnTo>
                  <a:pt x="3789" y="191"/>
                </a:lnTo>
                <a:lnTo>
                  <a:pt x="3791" y="195"/>
                </a:lnTo>
                <a:lnTo>
                  <a:pt x="3793" y="199"/>
                </a:lnTo>
                <a:lnTo>
                  <a:pt x="3795" y="203"/>
                </a:lnTo>
                <a:lnTo>
                  <a:pt x="3798" y="206"/>
                </a:lnTo>
                <a:lnTo>
                  <a:pt x="3801" y="209"/>
                </a:lnTo>
                <a:lnTo>
                  <a:pt x="3805" y="211"/>
                </a:lnTo>
                <a:lnTo>
                  <a:pt x="3808" y="212"/>
                </a:lnTo>
                <a:lnTo>
                  <a:pt x="3812" y="214"/>
                </a:lnTo>
                <a:lnTo>
                  <a:pt x="3816" y="214"/>
                </a:lnTo>
                <a:lnTo>
                  <a:pt x="3821" y="215"/>
                </a:lnTo>
                <a:close/>
                <a:moveTo>
                  <a:pt x="1623" y="930"/>
                </a:moveTo>
                <a:lnTo>
                  <a:pt x="1569" y="930"/>
                </a:lnTo>
                <a:lnTo>
                  <a:pt x="1651" y="694"/>
                </a:lnTo>
                <a:lnTo>
                  <a:pt x="1715" y="694"/>
                </a:lnTo>
                <a:lnTo>
                  <a:pt x="1797" y="930"/>
                </a:lnTo>
                <a:lnTo>
                  <a:pt x="1743" y="930"/>
                </a:lnTo>
                <a:lnTo>
                  <a:pt x="1726" y="876"/>
                </a:lnTo>
                <a:lnTo>
                  <a:pt x="1641" y="876"/>
                </a:lnTo>
                <a:lnTo>
                  <a:pt x="1623" y="930"/>
                </a:lnTo>
                <a:close/>
                <a:moveTo>
                  <a:pt x="1653" y="837"/>
                </a:moveTo>
                <a:lnTo>
                  <a:pt x="1713" y="837"/>
                </a:lnTo>
                <a:lnTo>
                  <a:pt x="1684" y="748"/>
                </a:lnTo>
                <a:lnTo>
                  <a:pt x="1653" y="837"/>
                </a:lnTo>
                <a:close/>
                <a:moveTo>
                  <a:pt x="1874" y="933"/>
                </a:moveTo>
                <a:lnTo>
                  <a:pt x="1867" y="933"/>
                </a:lnTo>
                <a:lnTo>
                  <a:pt x="1861" y="932"/>
                </a:lnTo>
                <a:lnTo>
                  <a:pt x="1856" y="931"/>
                </a:lnTo>
                <a:lnTo>
                  <a:pt x="1850" y="930"/>
                </a:lnTo>
                <a:lnTo>
                  <a:pt x="1845" y="928"/>
                </a:lnTo>
                <a:lnTo>
                  <a:pt x="1840" y="926"/>
                </a:lnTo>
                <a:lnTo>
                  <a:pt x="1836" y="923"/>
                </a:lnTo>
                <a:lnTo>
                  <a:pt x="1832" y="920"/>
                </a:lnTo>
                <a:lnTo>
                  <a:pt x="1828" y="916"/>
                </a:lnTo>
                <a:lnTo>
                  <a:pt x="1824" y="913"/>
                </a:lnTo>
                <a:lnTo>
                  <a:pt x="1821" y="908"/>
                </a:lnTo>
                <a:lnTo>
                  <a:pt x="1820" y="906"/>
                </a:lnTo>
                <a:lnTo>
                  <a:pt x="1819" y="903"/>
                </a:lnTo>
                <a:lnTo>
                  <a:pt x="1817" y="898"/>
                </a:lnTo>
                <a:lnTo>
                  <a:pt x="1816" y="893"/>
                </a:lnTo>
                <a:lnTo>
                  <a:pt x="1815" y="887"/>
                </a:lnTo>
                <a:lnTo>
                  <a:pt x="1815" y="880"/>
                </a:lnTo>
                <a:lnTo>
                  <a:pt x="1815" y="871"/>
                </a:lnTo>
                <a:lnTo>
                  <a:pt x="1817" y="863"/>
                </a:lnTo>
                <a:lnTo>
                  <a:pt x="1818" y="859"/>
                </a:lnTo>
                <a:lnTo>
                  <a:pt x="1820" y="856"/>
                </a:lnTo>
                <a:lnTo>
                  <a:pt x="1824" y="849"/>
                </a:lnTo>
                <a:lnTo>
                  <a:pt x="1827" y="847"/>
                </a:lnTo>
                <a:lnTo>
                  <a:pt x="1829" y="844"/>
                </a:lnTo>
                <a:lnTo>
                  <a:pt x="1832" y="842"/>
                </a:lnTo>
                <a:lnTo>
                  <a:pt x="1835" y="840"/>
                </a:lnTo>
                <a:lnTo>
                  <a:pt x="1838" y="838"/>
                </a:lnTo>
                <a:lnTo>
                  <a:pt x="1841" y="836"/>
                </a:lnTo>
                <a:lnTo>
                  <a:pt x="1845" y="834"/>
                </a:lnTo>
                <a:lnTo>
                  <a:pt x="1849" y="833"/>
                </a:lnTo>
                <a:lnTo>
                  <a:pt x="1856" y="831"/>
                </a:lnTo>
                <a:lnTo>
                  <a:pt x="1864" y="829"/>
                </a:lnTo>
                <a:lnTo>
                  <a:pt x="1873" y="827"/>
                </a:lnTo>
                <a:lnTo>
                  <a:pt x="1881" y="826"/>
                </a:lnTo>
                <a:lnTo>
                  <a:pt x="1901" y="824"/>
                </a:lnTo>
                <a:lnTo>
                  <a:pt x="1908" y="822"/>
                </a:lnTo>
                <a:lnTo>
                  <a:pt x="1914" y="821"/>
                </a:lnTo>
                <a:lnTo>
                  <a:pt x="1918" y="820"/>
                </a:lnTo>
                <a:lnTo>
                  <a:pt x="1920" y="818"/>
                </a:lnTo>
                <a:lnTo>
                  <a:pt x="1922" y="817"/>
                </a:lnTo>
                <a:lnTo>
                  <a:pt x="1923" y="816"/>
                </a:lnTo>
                <a:lnTo>
                  <a:pt x="1923" y="814"/>
                </a:lnTo>
                <a:lnTo>
                  <a:pt x="1924" y="812"/>
                </a:lnTo>
                <a:lnTo>
                  <a:pt x="1924" y="810"/>
                </a:lnTo>
                <a:lnTo>
                  <a:pt x="1924" y="805"/>
                </a:lnTo>
                <a:lnTo>
                  <a:pt x="1922" y="800"/>
                </a:lnTo>
                <a:lnTo>
                  <a:pt x="1921" y="798"/>
                </a:lnTo>
                <a:lnTo>
                  <a:pt x="1920" y="796"/>
                </a:lnTo>
                <a:lnTo>
                  <a:pt x="1919" y="794"/>
                </a:lnTo>
                <a:lnTo>
                  <a:pt x="1917" y="793"/>
                </a:lnTo>
                <a:lnTo>
                  <a:pt x="1913" y="790"/>
                </a:lnTo>
                <a:lnTo>
                  <a:pt x="1909" y="788"/>
                </a:lnTo>
                <a:lnTo>
                  <a:pt x="1904" y="787"/>
                </a:lnTo>
                <a:lnTo>
                  <a:pt x="1898" y="787"/>
                </a:lnTo>
                <a:lnTo>
                  <a:pt x="1892" y="787"/>
                </a:lnTo>
                <a:lnTo>
                  <a:pt x="1886" y="788"/>
                </a:lnTo>
                <a:lnTo>
                  <a:pt x="1881" y="790"/>
                </a:lnTo>
                <a:lnTo>
                  <a:pt x="1877" y="792"/>
                </a:lnTo>
                <a:lnTo>
                  <a:pt x="1873" y="795"/>
                </a:lnTo>
                <a:lnTo>
                  <a:pt x="1870" y="799"/>
                </a:lnTo>
                <a:lnTo>
                  <a:pt x="1868" y="803"/>
                </a:lnTo>
                <a:lnTo>
                  <a:pt x="1867" y="805"/>
                </a:lnTo>
                <a:lnTo>
                  <a:pt x="1866" y="807"/>
                </a:lnTo>
                <a:lnTo>
                  <a:pt x="1821" y="803"/>
                </a:lnTo>
                <a:lnTo>
                  <a:pt x="1823" y="797"/>
                </a:lnTo>
                <a:lnTo>
                  <a:pt x="1825" y="792"/>
                </a:lnTo>
                <a:lnTo>
                  <a:pt x="1827" y="787"/>
                </a:lnTo>
                <a:lnTo>
                  <a:pt x="1830" y="782"/>
                </a:lnTo>
                <a:lnTo>
                  <a:pt x="1833" y="777"/>
                </a:lnTo>
                <a:lnTo>
                  <a:pt x="1837" y="773"/>
                </a:lnTo>
                <a:lnTo>
                  <a:pt x="1841" y="769"/>
                </a:lnTo>
                <a:lnTo>
                  <a:pt x="1846" y="765"/>
                </a:lnTo>
                <a:lnTo>
                  <a:pt x="1851" y="762"/>
                </a:lnTo>
                <a:lnTo>
                  <a:pt x="1857" y="759"/>
                </a:lnTo>
                <a:lnTo>
                  <a:pt x="1863" y="756"/>
                </a:lnTo>
                <a:lnTo>
                  <a:pt x="1869" y="754"/>
                </a:lnTo>
                <a:lnTo>
                  <a:pt x="1876" y="753"/>
                </a:lnTo>
                <a:lnTo>
                  <a:pt x="1883" y="752"/>
                </a:lnTo>
                <a:lnTo>
                  <a:pt x="1890" y="751"/>
                </a:lnTo>
                <a:lnTo>
                  <a:pt x="1898" y="751"/>
                </a:lnTo>
                <a:lnTo>
                  <a:pt x="1908" y="751"/>
                </a:lnTo>
                <a:lnTo>
                  <a:pt x="1917" y="752"/>
                </a:lnTo>
                <a:lnTo>
                  <a:pt x="1926" y="754"/>
                </a:lnTo>
                <a:lnTo>
                  <a:pt x="1935" y="757"/>
                </a:lnTo>
                <a:lnTo>
                  <a:pt x="1943" y="761"/>
                </a:lnTo>
                <a:lnTo>
                  <a:pt x="1947" y="763"/>
                </a:lnTo>
                <a:lnTo>
                  <a:pt x="1950" y="765"/>
                </a:lnTo>
                <a:lnTo>
                  <a:pt x="1957" y="770"/>
                </a:lnTo>
                <a:lnTo>
                  <a:pt x="1963" y="776"/>
                </a:lnTo>
                <a:lnTo>
                  <a:pt x="1965" y="780"/>
                </a:lnTo>
                <a:lnTo>
                  <a:pt x="1967" y="784"/>
                </a:lnTo>
                <a:lnTo>
                  <a:pt x="1969" y="787"/>
                </a:lnTo>
                <a:lnTo>
                  <a:pt x="1970" y="792"/>
                </a:lnTo>
                <a:lnTo>
                  <a:pt x="1972" y="796"/>
                </a:lnTo>
                <a:lnTo>
                  <a:pt x="1972" y="801"/>
                </a:lnTo>
                <a:lnTo>
                  <a:pt x="1973" y="806"/>
                </a:lnTo>
                <a:lnTo>
                  <a:pt x="1973" y="811"/>
                </a:lnTo>
                <a:lnTo>
                  <a:pt x="1973" y="930"/>
                </a:lnTo>
                <a:lnTo>
                  <a:pt x="1927" y="930"/>
                </a:lnTo>
                <a:lnTo>
                  <a:pt x="1927" y="905"/>
                </a:lnTo>
                <a:lnTo>
                  <a:pt x="1922" y="911"/>
                </a:lnTo>
                <a:lnTo>
                  <a:pt x="1917" y="917"/>
                </a:lnTo>
                <a:lnTo>
                  <a:pt x="1912" y="921"/>
                </a:lnTo>
                <a:lnTo>
                  <a:pt x="1906" y="925"/>
                </a:lnTo>
                <a:lnTo>
                  <a:pt x="1899" y="929"/>
                </a:lnTo>
                <a:lnTo>
                  <a:pt x="1891" y="931"/>
                </a:lnTo>
                <a:lnTo>
                  <a:pt x="1887" y="932"/>
                </a:lnTo>
                <a:lnTo>
                  <a:pt x="1883" y="933"/>
                </a:lnTo>
                <a:lnTo>
                  <a:pt x="1874" y="933"/>
                </a:lnTo>
                <a:close/>
                <a:moveTo>
                  <a:pt x="1888" y="899"/>
                </a:moveTo>
                <a:lnTo>
                  <a:pt x="1895" y="899"/>
                </a:lnTo>
                <a:lnTo>
                  <a:pt x="1902" y="897"/>
                </a:lnTo>
                <a:lnTo>
                  <a:pt x="1905" y="896"/>
                </a:lnTo>
                <a:lnTo>
                  <a:pt x="1908" y="894"/>
                </a:lnTo>
                <a:lnTo>
                  <a:pt x="1914" y="890"/>
                </a:lnTo>
                <a:lnTo>
                  <a:pt x="1916" y="888"/>
                </a:lnTo>
                <a:lnTo>
                  <a:pt x="1919" y="885"/>
                </a:lnTo>
                <a:lnTo>
                  <a:pt x="1922" y="879"/>
                </a:lnTo>
                <a:lnTo>
                  <a:pt x="1924" y="873"/>
                </a:lnTo>
                <a:lnTo>
                  <a:pt x="1924" y="870"/>
                </a:lnTo>
                <a:lnTo>
                  <a:pt x="1924" y="867"/>
                </a:lnTo>
                <a:lnTo>
                  <a:pt x="1924" y="848"/>
                </a:lnTo>
                <a:lnTo>
                  <a:pt x="1921" y="850"/>
                </a:lnTo>
                <a:lnTo>
                  <a:pt x="1915" y="851"/>
                </a:lnTo>
                <a:lnTo>
                  <a:pt x="1903" y="854"/>
                </a:lnTo>
                <a:lnTo>
                  <a:pt x="1890" y="856"/>
                </a:lnTo>
                <a:lnTo>
                  <a:pt x="1884" y="857"/>
                </a:lnTo>
                <a:lnTo>
                  <a:pt x="1879" y="859"/>
                </a:lnTo>
                <a:lnTo>
                  <a:pt x="1874" y="861"/>
                </a:lnTo>
                <a:lnTo>
                  <a:pt x="1870" y="863"/>
                </a:lnTo>
                <a:lnTo>
                  <a:pt x="1866" y="866"/>
                </a:lnTo>
                <a:lnTo>
                  <a:pt x="1864" y="870"/>
                </a:lnTo>
                <a:lnTo>
                  <a:pt x="1863" y="872"/>
                </a:lnTo>
                <a:lnTo>
                  <a:pt x="1862" y="874"/>
                </a:lnTo>
                <a:lnTo>
                  <a:pt x="1862" y="879"/>
                </a:lnTo>
                <a:lnTo>
                  <a:pt x="1862" y="884"/>
                </a:lnTo>
                <a:lnTo>
                  <a:pt x="1863" y="888"/>
                </a:lnTo>
                <a:lnTo>
                  <a:pt x="1865" y="890"/>
                </a:lnTo>
                <a:lnTo>
                  <a:pt x="1866" y="891"/>
                </a:lnTo>
                <a:lnTo>
                  <a:pt x="1869" y="894"/>
                </a:lnTo>
                <a:lnTo>
                  <a:pt x="1873" y="896"/>
                </a:lnTo>
                <a:lnTo>
                  <a:pt x="1875" y="897"/>
                </a:lnTo>
                <a:lnTo>
                  <a:pt x="1877" y="898"/>
                </a:lnTo>
                <a:lnTo>
                  <a:pt x="1882" y="899"/>
                </a:lnTo>
                <a:lnTo>
                  <a:pt x="1888" y="899"/>
                </a:lnTo>
                <a:close/>
                <a:moveTo>
                  <a:pt x="2063" y="930"/>
                </a:moveTo>
                <a:lnTo>
                  <a:pt x="2013" y="930"/>
                </a:lnTo>
                <a:lnTo>
                  <a:pt x="2013" y="694"/>
                </a:lnTo>
                <a:lnTo>
                  <a:pt x="2063" y="694"/>
                </a:lnTo>
                <a:lnTo>
                  <a:pt x="2063" y="930"/>
                </a:lnTo>
                <a:close/>
                <a:moveTo>
                  <a:pt x="2197" y="753"/>
                </a:moveTo>
                <a:lnTo>
                  <a:pt x="2197" y="790"/>
                </a:lnTo>
                <a:lnTo>
                  <a:pt x="2164" y="790"/>
                </a:lnTo>
                <a:lnTo>
                  <a:pt x="2164" y="876"/>
                </a:lnTo>
                <a:lnTo>
                  <a:pt x="2164" y="880"/>
                </a:lnTo>
                <a:lnTo>
                  <a:pt x="2165" y="884"/>
                </a:lnTo>
                <a:lnTo>
                  <a:pt x="2166" y="886"/>
                </a:lnTo>
                <a:lnTo>
                  <a:pt x="2167" y="887"/>
                </a:lnTo>
                <a:lnTo>
                  <a:pt x="2169" y="889"/>
                </a:lnTo>
                <a:lnTo>
                  <a:pt x="2171" y="891"/>
                </a:lnTo>
                <a:lnTo>
                  <a:pt x="2174" y="892"/>
                </a:lnTo>
                <a:lnTo>
                  <a:pt x="2177" y="893"/>
                </a:lnTo>
                <a:lnTo>
                  <a:pt x="2181" y="893"/>
                </a:lnTo>
                <a:lnTo>
                  <a:pt x="2188" y="892"/>
                </a:lnTo>
                <a:lnTo>
                  <a:pt x="2193" y="891"/>
                </a:lnTo>
                <a:lnTo>
                  <a:pt x="2201" y="928"/>
                </a:lnTo>
                <a:lnTo>
                  <a:pt x="2190" y="930"/>
                </a:lnTo>
                <a:lnTo>
                  <a:pt x="2183" y="932"/>
                </a:lnTo>
                <a:lnTo>
                  <a:pt x="2174" y="932"/>
                </a:lnTo>
                <a:lnTo>
                  <a:pt x="2168" y="932"/>
                </a:lnTo>
                <a:lnTo>
                  <a:pt x="2161" y="932"/>
                </a:lnTo>
                <a:lnTo>
                  <a:pt x="2156" y="931"/>
                </a:lnTo>
                <a:lnTo>
                  <a:pt x="2150" y="930"/>
                </a:lnTo>
                <a:lnTo>
                  <a:pt x="2145" y="928"/>
                </a:lnTo>
                <a:lnTo>
                  <a:pt x="2140" y="926"/>
                </a:lnTo>
                <a:lnTo>
                  <a:pt x="2135" y="924"/>
                </a:lnTo>
                <a:lnTo>
                  <a:pt x="2131" y="921"/>
                </a:lnTo>
                <a:lnTo>
                  <a:pt x="2127" y="917"/>
                </a:lnTo>
                <a:lnTo>
                  <a:pt x="2124" y="914"/>
                </a:lnTo>
                <a:lnTo>
                  <a:pt x="2121" y="909"/>
                </a:lnTo>
                <a:lnTo>
                  <a:pt x="2119" y="905"/>
                </a:lnTo>
                <a:lnTo>
                  <a:pt x="2117" y="900"/>
                </a:lnTo>
                <a:lnTo>
                  <a:pt x="2116" y="894"/>
                </a:lnTo>
                <a:lnTo>
                  <a:pt x="2115" y="888"/>
                </a:lnTo>
                <a:lnTo>
                  <a:pt x="2115" y="882"/>
                </a:lnTo>
                <a:lnTo>
                  <a:pt x="2115" y="790"/>
                </a:lnTo>
                <a:lnTo>
                  <a:pt x="2091" y="790"/>
                </a:lnTo>
                <a:lnTo>
                  <a:pt x="2091" y="753"/>
                </a:lnTo>
                <a:lnTo>
                  <a:pt x="2115" y="753"/>
                </a:lnTo>
                <a:lnTo>
                  <a:pt x="2115" y="711"/>
                </a:lnTo>
                <a:lnTo>
                  <a:pt x="2164" y="711"/>
                </a:lnTo>
                <a:lnTo>
                  <a:pt x="2164" y="753"/>
                </a:lnTo>
                <a:lnTo>
                  <a:pt x="2197" y="753"/>
                </a:lnTo>
                <a:close/>
                <a:moveTo>
                  <a:pt x="2304" y="933"/>
                </a:moveTo>
                <a:lnTo>
                  <a:pt x="2291" y="933"/>
                </a:lnTo>
                <a:lnTo>
                  <a:pt x="2285" y="932"/>
                </a:lnTo>
                <a:lnTo>
                  <a:pt x="2279" y="930"/>
                </a:lnTo>
                <a:lnTo>
                  <a:pt x="2268" y="927"/>
                </a:lnTo>
                <a:lnTo>
                  <a:pt x="2263" y="925"/>
                </a:lnTo>
                <a:lnTo>
                  <a:pt x="2258" y="922"/>
                </a:lnTo>
                <a:lnTo>
                  <a:pt x="2249" y="916"/>
                </a:lnTo>
                <a:lnTo>
                  <a:pt x="2245" y="912"/>
                </a:lnTo>
                <a:lnTo>
                  <a:pt x="2241" y="908"/>
                </a:lnTo>
                <a:lnTo>
                  <a:pt x="2234" y="900"/>
                </a:lnTo>
                <a:lnTo>
                  <a:pt x="2231" y="895"/>
                </a:lnTo>
                <a:lnTo>
                  <a:pt x="2228" y="890"/>
                </a:lnTo>
                <a:lnTo>
                  <a:pt x="2223" y="879"/>
                </a:lnTo>
                <a:lnTo>
                  <a:pt x="2221" y="874"/>
                </a:lnTo>
                <a:lnTo>
                  <a:pt x="2220" y="868"/>
                </a:lnTo>
                <a:lnTo>
                  <a:pt x="2219" y="862"/>
                </a:lnTo>
                <a:lnTo>
                  <a:pt x="2218" y="855"/>
                </a:lnTo>
                <a:lnTo>
                  <a:pt x="2218" y="849"/>
                </a:lnTo>
                <a:lnTo>
                  <a:pt x="2217" y="842"/>
                </a:lnTo>
                <a:lnTo>
                  <a:pt x="2218" y="835"/>
                </a:lnTo>
                <a:lnTo>
                  <a:pt x="2218" y="829"/>
                </a:lnTo>
                <a:lnTo>
                  <a:pt x="2219" y="823"/>
                </a:lnTo>
                <a:lnTo>
                  <a:pt x="2220" y="816"/>
                </a:lnTo>
                <a:lnTo>
                  <a:pt x="2223" y="805"/>
                </a:lnTo>
                <a:lnTo>
                  <a:pt x="2225" y="799"/>
                </a:lnTo>
                <a:lnTo>
                  <a:pt x="2228" y="794"/>
                </a:lnTo>
                <a:lnTo>
                  <a:pt x="2234" y="785"/>
                </a:lnTo>
                <a:lnTo>
                  <a:pt x="2237" y="780"/>
                </a:lnTo>
                <a:lnTo>
                  <a:pt x="2241" y="776"/>
                </a:lnTo>
                <a:lnTo>
                  <a:pt x="2245" y="772"/>
                </a:lnTo>
                <a:lnTo>
                  <a:pt x="2249" y="769"/>
                </a:lnTo>
                <a:lnTo>
                  <a:pt x="2253" y="765"/>
                </a:lnTo>
                <a:lnTo>
                  <a:pt x="2258" y="762"/>
                </a:lnTo>
                <a:lnTo>
                  <a:pt x="2263" y="760"/>
                </a:lnTo>
                <a:lnTo>
                  <a:pt x="2268" y="757"/>
                </a:lnTo>
                <a:lnTo>
                  <a:pt x="2274" y="755"/>
                </a:lnTo>
                <a:lnTo>
                  <a:pt x="2279" y="754"/>
                </a:lnTo>
                <a:lnTo>
                  <a:pt x="2285" y="752"/>
                </a:lnTo>
                <a:lnTo>
                  <a:pt x="2291" y="752"/>
                </a:lnTo>
                <a:lnTo>
                  <a:pt x="2304" y="751"/>
                </a:lnTo>
                <a:lnTo>
                  <a:pt x="2317" y="752"/>
                </a:lnTo>
                <a:lnTo>
                  <a:pt x="2323" y="752"/>
                </a:lnTo>
                <a:lnTo>
                  <a:pt x="2329" y="754"/>
                </a:lnTo>
                <a:lnTo>
                  <a:pt x="2340" y="757"/>
                </a:lnTo>
                <a:lnTo>
                  <a:pt x="2346" y="760"/>
                </a:lnTo>
                <a:lnTo>
                  <a:pt x="2351" y="762"/>
                </a:lnTo>
                <a:lnTo>
                  <a:pt x="2360" y="769"/>
                </a:lnTo>
                <a:lnTo>
                  <a:pt x="2364" y="772"/>
                </a:lnTo>
                <a:lnTo>
                  <a:pt x="2368" y="776"/>
                </a:lnTo>
                <a:lnTo>
                  <a:pt x="2375" y="785"/>
                </a:lnTo>
                <a:lnTo>
                  <a:pt x="2378" y="789"/>
                </a:lnTo>
                <a:lnTo>
                  <a:pt x="2381" y="794"/>
                </a:lnTo>
                <a:lnTo>
                  <a:pt x="2385" y="805"/>
                </a:lnTo>
                <a:lnTo>
                  <a:pt x="2387" y="811"/>
                </a:lnTo>
                <a:lnTo>
                  <a:pt x="2389" y="816"/>
                </a:lnTo>
                <a:lnTo>
                  <a:pt x="2390" y="823"/>
                </a:lnTo>
                <a:lnTo>
                  <a:pt x="2391" y="829"/>
                </a:lnTo>
                <a:lnTo>
                  <a:pt x="2391" y="835"/>
                </a:lnTo>
                <a:lnTo>
                  <a:pt x="2391" y="842"/>
                </a:lnTo>
                <a:lnTo>
                  <a:pt x="2391" y="849"/>
                </a:lnTo>
                <a:lnTo>
                  <a:pt x="2391" y="855"/>
                </a:lnTo>
                <a:lnTo>
                  <a:pt x="2390" y="862"/>
                </a:lnTo>
                <a:lnTo>
                  <a:pt x="2389" y="868"/>
                </a:lnTo>
                <a:lnTo>
                  <a:pt x="2385" y="879"/>
                </a:lnTo>
                <a:lnTo>
                  <a:pt x="2383" y="885"/>
                </a:lnTo>
                <a:lnTo>
                  <a:pt x="2381" y="890"/>
                </a:lnTo>
                <a:lnTo>
                  <a:pt x="2375" y="900"/>
                </a:lnTo>
                <a:lnTo>
                  <a:pt x="2372" y="904"/>
                </a:lnTo>
                <a:lnTo>
                  <a:pt x="2368" y="908"/>
                </a:lnTo>
                <a:lnTo>
                  <a:pt x="2364" y="912"/>
                </a:lnTo>
                <a:lnTo>
                  <a:pt x="2360" y="916"/>
                </a:lnTo>
                <a:lnTo>
                  <a:pt x="2355" y="919"/>
                </a:lnTo>
                <a:lnTo>
                  <a:pt x="2351" y="922"/>
                </a:lnTo>
                <a:lnTo>
                  <a:pt x="2346" y="925"/>
                </a:lnTo>
                <a:lnTo>
                  <a:pt x="2340" y="927"/>
                </a:lnTo>
                <a:lnTo>
                  <a:pt x="2335" y="929"/>
                </a:lnTo>
                <a:lnTo>
                  <a:pt x="2329" y="930"/>
                </a:lnTo>
                <a:lnTo>
                  <a:pt x="2323" y="932"/>
                </a:lnTo>
                <a:lnTo>
                  <a:pt x="2317" y="933"/>
                </a:lnTo>
                <a:lnTo>
                  <a:pt x="2304" y="933"/>
                </a:lnTo>
                <a:close/>
                <a:moveTo>
                  <a:pt x="2305" y="895"/>
                </a:moveTo>
                <a:lnTo>
                  <a:pt x="2309" y="895"/>
                </a:lnTo>
                <a:lnTo>
                  <a:pt x="2313" y="894"/>
                </a:lnTo>
                <a:lnTo>
                  <a:pt x="2317" y="893"/>
                </a:lnTo>
                <a:lnTo>
                  <a:pt x="2321" y="892"/>
                </a:lnTo>
                <a:lnTo>
                  <a:pt x="2324" y="889"/>
                </a:lnTo>
                <a:lnTo>
                  <a:pt x="2327" y="887"/>
                </a:lnTo>
                <a:lnTo>
                  <a:pt x="2330" y="884"/>
                </a:lnTo>
                <a:lnTo>
                  <a:pt x="2332" y="880"/>
                </a:lnTo>
                <a:lnTo>
                  <a:pt x="2334" y="876"/>
                </a:lnTo>
                <a:lnTo>
                  <a:pt x="2336" y="872"/>
                </a:lnTo>
                <a:lnTo>
                  <a:pt x="2338" y="868"/>
                </a:lnTo>
                <a:lnTo>
                  <a:pt x="2339" y="863"/>
                </a:lnTo>
                <a:lnTo>
                  <a:pt x="2341" y="853"/>
                </a:lnTo>
                <a:lnTo>
                  <a:pt x="2341" y="847"/>
                </a:lnTo>
                <a:lnTo>
                  <a:pt x="2342" y="842"/>
                </a:lnTo>
                <a:lnTo>
                  <a:pt x="2341" y="831"/>
                </a:lnTo>
                <a:lnTo>
                  <a:pt x="2339" y="821"/>
                </a:lnTo>
                <a:lnTo>
                  <a:pt x="2338" y="816"/>
                </a:lnTo>
                <a:lnTo>
                  <a:pt x="2336" y="812"/>
                </a:lnTo>
                <a:lnTo>
                  <a:pt x="2332" y="803"/>
                </a:lnTo>
                <a:lnTo>
                  <a:pt x="2330" y="800"/>
                </a:lnTo>
                <a:lnTo>
                  <a:pt x="2327" y="797"/>
                </a:lnTo>
                <a:lnTo>
                  <a:pt x="2324" y="794"/>
                </a:lnTo>
                <a:lnTo>
                  <a:pt x="2321" y="792"/>
                </a:lnTo>
                <a:lnTo>
                  <a:pt x="2317" y="790"/>
                </a:lnTo>
                <a:lnTo>
                  <a:pt x="2313" y="789"/>
                </a:lnTo>
                <a:lnTo>
                  <a:pt x="2309" y="788"/>
                </a:lnTo>
                <a:lnTo>
                  <a:pt x="2305" y="788"/>
                </a:lnTo>
                <a:lnTo>
                  <a:pt x="2300" y="788"/>
                </a:lnTo>
                <a:lnTo>
                  <a:pt x="2296" y="789"/>
                </a:lnTo>
                <a:lnTo>
                  <a:pt x="2292" y="790"/>
                </a:lnTo>
                <a:lnTo>
                  <a:pt x="2288" y="792"/>
                </a:lnTo>
                <a:lnTo>
                  <a:pt x="2285" y="794"/>
                </a:lnTo>
                <a:lnTo>
                  <a:pt x="2282" y="797"/>
                </a:lnTo>
                <a:lnTo>
                  <a:pt x="2279" y="800"/>
                </a:lnTo>
                <a:lnTo>
                  <a:pt x="2277" y="803"/>
                </a:lnTo>
                <a:lnTo>
                  <a:pt x="2272" y="812"/>
                </a:lnTo>
                <a:lnTo>
                  <a:pt x="2271" y="816"/>
                </a:lnTo>
                <a:lnTo>
                  <a:pt x="2270" y="821"/>
                </a:lnTo>
                <a:lnTo>
                  <a:pt x="2269" y="826"/>
                </a:lnTo>
                <a:lnTo>
                  <a:pt x="2268" y="831"/>
                </a:lnTo>
                <a:lnTo>
                  <a:pt x="2267" y="836"/>
                </a:lnTo>
                <a:lnTo>
                  <a:pt x="2267" y="842"/>
                </a:lnTo>
                <a:lnTo>
                  <a:pt x="2268" y="853"/>
                </a:lnTo>
                <a:lnTo>
                  <a:pt x="2270" y="863"/>
                </a:lnTo>
                <a:lnTo>
                  <a:pt x="2271" y="868"/>
                </a:lnTo>
                <a:lnTo>
                  <a:pt x="2272" y="872"/>
                </a:lnTo>
                <a:lnTo>
                  <a:pt x="2274" y="876"/>
                </a:lnTo>
                <a:lnTo>
                  <a:pt x="2277" y="880"/>
                </a:lnTo>
                <a:lnTo>
                  <a:pt x="2279" y="884"/>
                </a:lnTo>
                <a:lnTo>
                  <a:pt x="2282" y="887"/>
                </a:lnTo>
                <a:lnTo>
                  <a:pt x="2285" y="889"/>
                </a:lnTo>
                <a:lnTo>
                  <a:pt x="2288" y="892"/>
                </a:lnTo>
                <a:lnTo>
                  <a:pt x="2292" y="893"/>
                </a:lnTo>
                <a:lnTo>
                  <a:pt x="2296" y="894"/>
                </a:lnTo>
                <a:lnTo>
                  <a:pt x="2300" y="895"/>
                </a:lnTo>
                <a:lnTo>
                  <a:pt x="2305" y="895"/>
                </a:lnTo>
                <a:close/>
                <a:moveTo>
                  <a:pt x="2646" y="694"/>
                </a:moveTo>
                <a:lnTo>
                  <a:pt x="2696" y="694"/>
                </a:lnTo>
                <a:lnTo>
                  <a:pt x="2696" y="847"/>
                </a:lnTo>
                <a:lnTo>
                  <a:pt x="2696" y="854"/>
                </a:lnTo>
                <a:lnTo>
                  <a:pt x="2695" y="860"/>
                </a:lnTo>
                <a:lnTo>
                  <a:pt x="2694" y="866"/>
                </a:lnTo>
                <a:lnTo>
                  <a:pt x="2693" y="871"/>
                </a:lnTo>
                <a:lnTo>
                  <a:pt x="2691" y="877"/>
                </a:lnTo>
                <a:lnTo>
                  <a:pt x="2689" y="882"/>
                </a:lnTo>
                <a:lnTo>
                  <a:pt x="2686" y="887"/>
                </a:lnTo>
                <a:lnTo>
                  <a:pt x="2684" y="892"/>
                </a:lnTo>
                <a:lnTo>
                  <a:pt x="2680" y="897"/>
                </a:lnTo>
                <a:lnTo>
                  <a:pt x="2677" y="901"/>
                </a:lnTo>
                <a:lnTo>
                  <a:pt x="2673" y="906"/>
                </a:lnTo>
                <a:lnTo>
                  <a:pt x="2669" y="910"/>
                </a:lnTo>
                <a:lnTo>
                  <a:pt x="2664" y="913"/>
                </a:lnTo>
                <a:lnTo>
                  <a:pt x="2660" y="917"/>
                </a:lnTo>
                <a:lnTo>
                  <a:pt x="2655" y="920"/>
                </a:lnTo>
                <a:lnTo>
                  <a:pt x="2649" y="922"/>
                </a:lnTo>
                <a:lnTo>
                  <a:pt x="2638" y="927"/>
                </a:lnTo>
                <a:lnTo>
                  <a:pt x="2632" y="929"/>
                </a:lnTo>
                <a:lnTo>
                  <a:pt x="2626" y="930"/>
                </a:lnTo>
                <a:lnTo>
                  <a:pt x="2619" y="932"/>
                </a:lnTo>
                <a:lnTo>
                  <a:pt x="2612" y="932"/>
                </a:lnTo>
                <a:lnTo>
                  <a:pt x="2605" y="933"/>
                </a:lnTo>
                <a:lnTo>
                  <a:pt x="2598" y="933"/>
                </a:lnTo>
                <a:lnTo>
                  <a:pt x="2591" y="933"/>
                </a:lnTo>
                <a:lnTo>
                  <a:pt x="2584" y="932"/>
                </a:lnTo>
                <a:lnTo>
                  <a:pt x="2577" y="932"/>
                </a:lnTo>
                <a:lnTo>
                  <a:pt x="2571" y="930"/>
                </a:lnTo>
                <a:lnTo>
                  <a:pt x="2558" y="927"/>
                </a:lnTo>
                <a:lnTo>
                  <a:pt x="2552" y="925"/>
                </a:lnTo>
                <a:lnTo>
                  <a:pt x="2547" y="922"/>
                </a:lnTo>
                <a:lnTo>
                  <a:pt x="2541" y="920"/>
                </a:lnTo>
                <a:lnTo>
                  <a:pt x="2536" y="917"/>
                </a:lnTo>
                <a:lnTo>
                  <a:pt x="2527" y="910"/>
                </a:lnTo>
                <a:lnTo>
                  <a:pt x="2518" y="901"/>
                </a:lnTo>
                <a:lnTo>
                  <a:pt x="2515" y="897"/>
                </a:lnTo>
                <a:lnTo>
                  <a:pt x="2512" y="892"/>
                </a:lnTo>
                <a:lnTo>
                  <a:pt x="2509" y="887"/>
                </a:lnTo>
                <a:lnTo>
                  <a:pt x="2506" y="882"/>
                </a:lnTo>
                <a:lnTo>
                  <a:pt x="2504" y="877"/>
                </a:lnTo>
                <a:lnTo>
                  <a:pt x="2502" y="871"/>
                </a:lnTo>
                <a:lnTo>
                  <a:pt x="2501" y="866"/>
                </a:lnTo>
                <a:lnTo>
                  <a:pt x="2500" y="860"/>
                </a:lnTo>
                <a:lnTo>
                  <a:pt x="2500" y="854"/>
                </a:lnTo>
                <a:lnTo>
                  <a:pt x="2499" y="847"/>
                </a:lnTo>
                <a:lnTo>
                  <a:pt x="2499" y="694"/>
                </a:lnTo>
                <a:lnTo>
                  <a:pt x="2550" y="694"/>
                </a:lnTo>
                <a:lnTo>
                  <a:pt x="2550" y="843"/>
                </a:lnTo>
                <a:lnTo>
                  <a:pt x="2551" y="853"/>
                </a:lnTo>
                <a:lnTo>
                  <a:pt x="2552" y="857"/>
                </a:lnTo>
                <a:lnTo>
                  <a:pt x="2553" y="861"/>
                </a:lnTo>
                <a:lnTo>
                  <a:pt x="2555" y="865"/>
                </a:lnTo>
                <a:lnTo>
                  <a:pt x="2558" y="869"/>
                </a:lnTo>
                <a:lnTo>
                  <a:pt x="2560" y="873"/>
                </a:lnTo>
                <a:lnTo>
                  <a:pt x="2563" y="876"/>
                </a:lnTo>
                <a:lnTo>
                  <a:pt x="2567" y="879"/>
                </a:lnTo>
                <a:lnTo>
                  <a:pt x="2570" y="882"/>
                </a:lnTo>
                <a:lnTo>
                  <a:pt x="2574" y="884"/>
                </a:lnTo>
                <a:lnTo>
                  <a:pt x="2579" y="886"/>
                </a:lnTo>
                <a:lnTo>
                  <a:pt x="2583" y="887"/>
                </a:lnTo>
                <a:lnTo>
                  <a:pt x="2588" y="889"/>
                </a:lnTo>
                <a:lnTo>
                  <a:pt x="2598" y="889"/>
                </a:lnTo>
                <a:lnTo>
                  <a:pt x="2608" y="889"/>
                </a:lnTo>
                <a:lnTo>
                  <a:pt x="2613" y="887"/>
                </a:lnTo>
                <a:lnTo>
                  <a:pt x="2618" y="886"/>
                </a:lnTo>
                <a:lnTo>
                  <a:pt x="2622" y="884"/>
                </a:lnTo>
                <a:lnTo>
                  <a:pt x="2626" y="882"/>
                </a:lnTo>
                <a:lnTo>
                  <a:pt x="2629" y="879"/>
                </a:lnTo>
                <a:lnTo>
                  <a:pt x="2633" y="876"/>
                </a:lnTo>
                <a:lnTo>
                  <a:pt x="2636" y="873"/>
                </a:lnTo>
                <a:lnTo>
                  <a:pt x="2639" y="869"/>
                </a:lnTo>
                <a:lnTo>
                  <a:pt x="2641" y="865"/>
                </a:lnTo>
                <a:lnTo>
                  <a:pt x="2643" y="861"/>
                </a:lnTo>
                <a:lnTo>
                  <a:pt x="2644" y="857"/>
                </a:lnTo>
                <a:lnTo>
                  <a:pt x="2645" y="853"/>
                </a:lnTo>
                <a:lnTo>
                  <a:pt x="2646" y="848"/>
                </a:lnTo>
                <a:lnTo>
                  <a:pt x="2646" y="843"/>
                </a:lnTo>
                <a:lnTo>
                  <a:pt x="2646" y="694"/>
                </a:lnTo>
                <a:close/>
                <a:moveTo>
                  <a:pt x="2788" y="828"/>
                </a:moveTo>
                <a:lnTo>
                  <a:pt x="2788" y="930"/>
                </a:lnTo>
                <a:lnTo>
                  <a:pt x="2739" y="930"/>
                </a:lnTo>
                <a:lnTo>
                  <a:pt x="2739" y="753"/>
                </a:lnTo>
                <a:lnTo>
                  <a:pt x="2786" y="753"/>
                </a:lnTo>
                <a:lnTo>
                  <a:pt x="2786" y="784"/>
                </a:lnTo>
                <a:lnTo>
                  <a:pt x="2790" y="777"/>
                </a:lnTo>
                <a:lnTo>
                  <a:pt x="2796" y="770"/>
                </a:lnTo>
                <a:lnTo>
                  <a:pt x="2801" y="765"/>
                </a:lnTo>
                <a:lnTo>
                  <a:pt x="2808" y="760"/>
                </a:lnTo>
                <a:lnTo>
                  <a:pt x="2815" y="756"/>
                </a:lnTo>
                <a:lnTo>
                  <a:pt x="2819" y="754"/>
                </a:lnTo>
                <a:lnTo>
                  <a:pt x="2823" y="753"/>
                </a:lnTo>
                <a:lnTo>
                  <a:pt x="2832" y="751"/>
                </a:lnTo>
                <a:lnTo>
                  <a:pt x="2836" y="751"/>
                </a:lnTo>
                <a:lnTo>
                  <a:pt x="2841" y="751"/>
                </a:lnTo>
                <a:lnTo>
                  <a:pt x="2848" y="751"/>
                </a:lnTo>
                <a:lnTo>
                  <a:pt x="2854" y="752"/>
                </a:lnTo>
                <a:lnTo>
                  <a:pt x="2860" y="753"/>
                </a:lnTo>
                <a:lnTo>
                  <a:pt x="2866" y="755"/>
                </a:lnTo>
                <a:lnTo>
                  <a:pt x="2871" y="758"/>
                </a:lnTo>
                <a:lnTo>
                  <a:pt x="2876" y="761"/>
                </a:lnTo>
                <a:lnTo>
                  <a:pt x="2881" y="764"/>
                </a:lnTo>
                <a:lnTo>
                  <a:pt x="2885" y="769"/>
                </a:lnTo>
                <a:lnTo>
                  <a:pt x="2889" y="773"/>
                </a:lnTo>
                <a:lnTo>
                  <a:pt x="2893" y="778"/>
                </a:lnTo>
                <a:lnTo>
                  <a:pt x="2895" y="784"/>
                </a:lnTo>
                <a:lnTo>
                  <a:pt x="2897" y="787"/>
                </a:lnTo>
                <a:lnTo>
                  <a:pt x="2898" y="790"/>
                </a:lnTo>
                <a:lnTo>
                  <a:pt x="2900" y="796"/>
                </a:lnTo>
                <a:lnTo>
                  <a:pt x="2901" y="803"/>
                </a:lnTo>
                <a:lnTo>
                  <a:pt x="2902" y="810"/>
                </a:lnTo>
                <a:lnTo>
                  <a:pt x="2902" y="817"/>
                </a:lnTo>
                <a:lnTo>
                  <a:pt x="2902" y="930"/>
                </a:lnTo>
                <a:lnTo>
                  <a:pt x="2853" y="930"/>
                </a:lnTo>
                <a:lnTo>
                  <a:pt x="2853" y="826"/>
                </a:lnTo>
                <a:lnTo>
                  <a:pt x="2853" y="818"/>
                </a:lnTo>
                <a:lnTo>
                  <a:pt x="2852" y="815"/>
                </a:lnTo>
                <a:lnTo>
                  <a:pt x="2851" y="812"/>
                </a:lnTo>
                <a:lnTo>
                  <a:pt x="2848" y="806"/>
                </a:lnTo>
                <a:lnTo>
                  <a:pt x="2847" y="803"/>
                </a:lnTo>
                <a:lnTo>
                  <a:pt x="2845" y="801"/>
                </a:lnTo>
                <a:lnTo>
                  <a:pt x="2840" y="797"/>
                </a:lnTo>
                <a:lnTo>
                  <a:pt x="2837" y="795"/>
                </a:lnTo>
                <a:lnTo>
                  <a:pt x="2835" y="794"/>
                </a:lnTo>
                <a:lnTo>
                  <a:pt x="2829" y="792"/>
                </a:lnTo>
                <a:lnTo>
                  <a:pt x="2825" y="792"/>
                </a:lnTo>
                <a:lnTo>
                  <a:pt x="2822" y="792"/>
                </a:lnTo>
                <a:lnTo>
                  <a:pt x="2814" y="792"/>
                </a:lnTo>
                <a:lnTo>
                  <a:pt x="2808" y="794"/>
                </a:lnTo>
                <a:lnTo>
                  <a:pt x="2805" y="795"/>
                </a:lnTo>
                <a:lnTo>
                  <a:pt x="2802" y="797"/>
                </a:lnTo>
                <a:lnTo>
                  <a:pt x="2800" y="799"/>
                </a:lnTo>
                <a:lnTo>
                  <a:pt x="2797" y="801"/>
                </a:lnTo>
                <a:lnTo>
                  <a:pt x="2795" y="804"/>
                </a:lnTo>
                <a:lnTo>
                  <a:pt x="2793" y="806"/>
                </a:lnTo>
                <a:lnTo>
                  <a:pt x="2792" y="809"/>
                </a:lnTo>
                <a:lnTo>
                  <a:pt x="2790" y="812"/>
                </a:lnTo>
                <a:lnTo>
                  <a:pt x="2789" y="820"/>
                </a:lnTo>
                <a:lnTo>
                  <a:pt x="2788" y="824"/>
                </a:lnTo>
                <a:lnTo>
                  <a:pt x="2788" y="828"/>
                </a:lnTo>
                <a:close/>
                <a:moveTo>
                  <a:pt x="2966" y="730"/>
                </a:moveTo>
                <a:lnTo>
                  <a:pt x="2961" y="730"/>
                </a:lnTo>
                <a:lnTo>
                  <a:pt x="2956" y="729"/>
                </a:lnTo>
                <a:lnTo>
                  <a:pt x="2952" y="726"/>
                </a:lnTo>
                <a:lnTo>
                  <a:pt x="2948" y="723"/>
                </a:lnTo>
                <a:lnTo>
                  <a:pt x="2944" y="719"/>
                </a:lnTo>
                <a:lnTo>
                  <a:pt x="2942" y="715"/>
                </a:lnTo>
                <a:lnTo>
                  <a:pt x="2940" y="710"/>
                </a:lnTo>
                <a:lnTo>
                  <a:pt x="2940" y="705"/>
                </a:lnTo>
                <a:lnTo>
                  <a:pt x="2940" y="701"/>
                </a:lnTo>
                <a:lnTo>
                  <a:pt x="2942" y="696"/>
                </a:lnTo>
                <a:lnTo>
                  <a:pt x="2944" y="692"/>
                </a:lnTo>
                <a:lnTo>
                  <a:pt x="2948" y="688"/>
                </a:lnTo>
                <a:lnTo>
                  <a:pt x="2952" y="685"/>
                </a:lnTo>
                <a:lnTo>
                  <a:pt x="2956" y="683"/>
                </a:lnTo>
                <a:lnTo>
                  <a:pt x="2961" y="681"/>
                </a:lnTo>
                <a:lnTo>
                  <a:pt x="2966" y="681"/>
                </a:lnTo>
                <a:lnTo>
                  <a:pt x="2972" y="681"/>
                </a:lnTo>
                <a:lnTo>
                  <a:pt x="2977" y="683"/>
                </a:lnTo>
                <a:lnTo>
                  <a:pt x="2982" y="685"/>
                </a:lnTo>
                <a:lnTo>
                  <a:pt x="2986" y="688"/>
                </a:lnTo>
                <a:lnTo>
                  <a:pt x="2990" y="692"/>
                </a:lnTo>
                <a:lnTo>
                  <a:pt x="2992" y="696"/>
                </a:lnTo>
                <a:lnTo>
                  <a:pt x="2994" y="701"/>
                </a:lnTo>
                <a:lnTo>
                  <a:pt x="2994" y="705"/>
                </a:lnTo>
                <a:lnTo>
                  <a:pt x="2994" y="710"/>
                </a:lnTo>
                <a:lnTo>
                  <a:pt x="2992" y="715"/>
                </a:lnTo>
                <a:lnTo>
                  <a:pt x="2990" y="719"/>
                </a:lnTo>
                <a:lnTo>
                  <a:pt x="2986" y="723"/>
                </a:lnTo>
                <a:lnTo>
                  <a:pt x="2982" y="726"/>
                </a:lnTo>
                <a:lnTo>
                  <a:pt x="2977" y="729"/>
                </a:lnTo>
                <a:lnTo>
                  <a:pt x="2972" y="730"/>
                </a:lnTo>
                <a:lnTo>
                  <a:pt x="2966" y="730"/>
                </a:lnTo>
                <a:close/>
                <a:moveTo>
                  <a:pt x="2942" y="753"/>
                </a:moveTo>
                <a:lnTo>
                  <a:pt x="2992" y="753"/>
                </a:lnTo>
                <a:lnTo>
                  <a:pt x="2992" y="930"/>
                </a:lnTo>
                <a:lnTo>
                  <a:pt x="2942" y="930"/>
                </a:lnTo>
                <a:lnTo>
                  <a:pt x="2942" y="753"/>
                </a:lnTo>
                <a:close/>
                <a:moveTo>
                  <a:pt x="3195" y="753"/>
                </a:moveTo>
                <a:lnTo>
                  <a:pt x="3134" y="930"/>
                </a:lnTo>
                <a:lnTo>
                  <a:pt x="3078" y="930"/>
                </a:lnTo>
                <a:lnTo>
                  <a:pt x="3017" y="753"/>
                </a:lnTo>
                <a:lnTo>
                  <a:pt x="3068" y="753"/>
                </a:lnTo>
                <a:lnTo>
                  <a:pt x="3105" y="880"/>
                </a:lnTo>
                <a:lnTo>
                  <a:pt x="3143" y="753"/>
                </a:lnTo>
                <a:lnTo>
                  <a:pt x="3195" y="753"/>
                </a:lnTo>
                <a:close/>
                <a:moveTo>
                  <a:pt x="3294" y="933"/>
                </a:moveTo>
                <a:lnTo>
                  <a:pt x="3287" y="933"/>
                </a:lnTo>
                <a:lnTo>
                  <a:pt x="3280" y="933"/>
                </a:lnTo>
                <a:lnTo>
                  <a:pt x="3268" y="931"/>
                </a:lnTo>
                <a:lnTo>
                  <a:pt x="3263" y="929"/>
                </a:lnTo>
                <a:lnTo>
                  <a:pt x="3257" y="927"/>
                </a:lnTo>
                <a:lnTo>
                  <a:pt x="3247" y="922"/>
                </a:lnTo>
                <a:lnTo>
                  <a:pt x="3242" y="919"/>
                </a:lnTo>
                <a:lnTo>
                  <a:pt x="3237" y="916"/>
                </a:lnTo>
                <a:lnTo>
                  <a:pt x="3233" y="913"/>
                </a:lnTo>
                <a:lnTo>
                  <a:pt x="3229" y="909"/>
                </a:lnTo>
                <a:lnTo>
                  <a:pt x="3222" y="900"/>
                </a:lnTo>
                <a:lnTo>
                  <a:pt x="3219" y="896"/>
                </a:lnTo>
                <a:lnTo>
                  <a:pt x="3216" y="891"/>
                </a:lnTo>
                <a:lnTo>
                  <a:pt x="3212" y="880"/>
                </a:lnTo>
                <a:lnTo>
                  <a:pt x="3210" y="874"/>
                </a:lnTo>
                <a:lnTo>
                  <a:pt x="3209" y="868"/>
                </a:lnTo>
                <a:lnTo>
                  <a:pt x="3207" y="862"/>
                </a:lnTo>
                <a:lnTo>
                  <a:pt x="3207" y="856"/>
                </a:lnTo>
                <a:lnTo>
                  <a:pt x="3206" y="849"/>
                </a:lnTo>
                <a:lnTo>
                  <a:pt x="3206" y="842"/>
                </a:lnTo>
                <a:lnTo>
                  <a:pt x="3206" y="836"/>
                </a:lnTo>
                <a:lnTo>
                  <a:pt x="3207" y="829"/>
                </a:lnTo>
                <a:lnTo>
                  <a:pt x="3207" y="823"/>
                </a:lnTo>
                <a:lnTo>
                  <a:pt x="3209" y="817"/>
                </a:lnTo>
                <a:lnTo>
                  <a:pt x="3212" y="805"/>
                </a:lnTo>
                <a:lnTo>
                  <a:pt x="3214" y="800"/>
                </a:lnTo>
                <a:lnTo>
                  <a:pt x="3216" y="794"/>
                </a:lnTo>
                <a:lnTo>
                  <a:pt x="3222" y="785"/>
                </a:lnTo>
                <a:lnTo>
                  <a:pt x="3226" y="780"/>
                </a:lnTo>
                <a:lnTo>
                  <a:pt x="3229" y="776"/>
                </a:lnTo>
                <a:lnTo>
                  <a:pt x="3233" y="772"/>
                </a:lnTo>
                <a:lnTo>
                  <a:pt x="3237" y="769"/>
                </a:lnTo>
                <a:lnTo>
                  <a:pt x="3246" y="762"/>
                </a:lnTo>
                <a:lnTo>
                  <a:pt x="3251" y="760"/>
                </a:lnTo>
                <a:lnTo>
                  <a:pt x="3256" y="757"/>
                </a:lnTo>
                <a:lnTo>
                  <a:pt x="3262" y="755"/>
                </a:lnTo>
                <a:lnTo>
                  <a:pt x="3267" y="754"/>
                </a:lnTo>
                <a:lnTo>
                  <a:pt x="3273" y="752"/>
                </a:lnTo>
                <a:lnTo>
                  <a:pt x="3279" y="752"/>
                </a:lnTo>
                <a:lnTo>
                  <a:pt x="3292" y="751"/>
                </a:lnTo>
                <a:lnTo>
                  <a:pt x="3303" y="751"/>
                </a:lnTo>
                <a:lnTo>
                  <a:pt x="3314" y="753"/>
                </a:lnTo>
                <a:lnTo>
                  <a:pt x="3319" y="755"/>
                </a:lnTo>
                <a:lnTo>
                  <a:pt x="3324" y="756"/>
                </a:lnTo>
                <a:lnTo>
                  <a:pt x="3334" y="761"/>
                </a:lnTo>
                <a:lnTo>
                  <a:pt x="3343" y="766"/>
                </a:lnTo>
                <a:lnTo>
                  <a:pt x="3347" y="770"/>
                </a:lnTo>
                <a:lnTo>
                  <a:pt x="3351" y="773"/>
                </a:lnTo>
                <a:lnTo>
                  <a:pt x="3358" y="781"/>
                </a:lnTo>
                <a:lnTo>
                  <a:pt x="3361" y="786"/>
                </a:lnTo>
                <a:lnTo>
                  <a:pt x="3364" y="791"/>
                </a:lnTo>
                <a:lnTo>
                  <a:pt x="3366" y="796"/>
                </a:lnTo>
                <a:lnTo>
                  <a:pt x="3368" y="801"/>
                </a:lnTo>
                <a:lnTo>
                  <a:pt x="3370" y="807"/>
                </a:lnTo>
                <a:lnTo>
                  <a:pt x="3372" y="813"/>
                </a:lnTo>
                <a:lnTo>
                  <a:pt x="3373" y="819"/>
                </a:lnTo>
                <a:lnTo>
                  <a:pt x="3374" y="826"/>
                </a:lnTo>
                <a:lnTo>
                  <a:pt x="3374" y="833"/>
                </a:lnTo>
                <a:lnTo>
                  <a:pt x="3375" y="841"/>
                </a:lnTo>
                <a:lnTo>
                  <a:pt x="3375" y="854"/>
                </a:lnTo>
                <a:lnTo>
                  <a:pt x="3254" y="854"/>
                </a:lnTo>
                <a:lnTo>
                  <a:pt x="3254" y="859"/>
                </a:lnTo>
                <a:lnTo>
                  <a:pt x="3255" y="863"/>
                </a:lnTo>
                <a:lnTo>
                  <a:pt x="3256" y="868"/>
                </a:lnTo>
                <a:lnTo>
                  <a:pt x="3257" y="872"/>
                </a:lnTo>
                <a:lnTo>
                  <a:pt x="3260" y="879"/>
                </a:lnTo>
                <a:lnTo>
                  <a:pt x="3263" y="882"/>
                </a:lnTo>
                <a:lnTo>
                  <a:pt x="3265" y="885"/>
                </a:lnTo>
                <a:lnTo>
                  <a:pt x="3268" y="888"/>
                </a:lnTo>
                <a:lnTo>
                  <a:pt x="3271" y="890"/>
                </a:lnTo>
                <a:lnTo>
                  <a:pt x="3274" y="892"/>
                </a:lnTo>
                <a:lnTo>
                  <a:pt x="3278" y="894"/>
                </a:lnTo>
                <a:lnTo>
                  <a:pt x="3282" y="895"/>
                </a:lnTo>
                <a:lnTo>
                  <a:pt x="3286" y="896"/>
                </a:lnTo>
                <a:lnTo>
                  <a:pt x="3294" y="897"/>
                </a:lnTo>
                <a:lnTo>
                  <a:pt x="3300" y="896"/>
                </a:lnTo>
                <a:lnTo>
                  <a:pt x="3306" y="895"/>
                </a:lnTo>
                <a:lnTo>
                  <a:pt x="3311" y="894"/>
                </a:lnTo>
                <a:lnTo>
                  <a:pt x="3316" y="892"/>
                </a:lnTo>
                <a:lnTo>
                  <a:pt x="3318" y="890"/>
                </a:lnTo>
                <a:lnTo>
                  <a:pt x="3320" y="889"/>
                </a:lnTo>
                <a:lnTo>
                  <a:pt x="3323" y="885"/>
                </a:lnTo>
                <a:lnTo>
                  <a:pt x="3326" y="881"/>
                </a:lnTo>
                <a:lnTo>
                  <a:pt x="3328" y="876"/>
                </a:lnTo>
                <a:lnTo>
                  <a:pt x="3374" y="879"/>
                </a:lnTo>
                <a:lnTo>
                  <a:pt x="3372" y="885"/>
                </a:lnTo>
                <a:lnTo>
                  <a:pt x="3370" y="891"/>
                </a:lnTo>
                <a:lnTo>
                  <a:pt x="3367" y="896"/>
                </a:lnTo>
                <a:lnTo>
                  <a:pt x="3364" y="901"/>
                </a:lnTo>
                <a:lnTo>
                  <a:pt x="3361" y="906"/>
                </a:lnTo>
                <a:lnTo>
                  <a:pt x="3357" y="911"/>
                </a:lnTo>
                <a:lnTo>
                  <a:pt x="3352" y="915"/>
                </a:lnTo>
                <a:lnTo>
                  <a:pt x="3347" y="919"/>
                </a:lnTo>
                <a:lnTo>
                  <a:pt x="3342" y="922"/>
                </a:lnTo>
                <a:lnTo>
                  <a:pt x="3336" y="925"/>
                </a:lnTo>
                <a:lnTo>
                  <a:pt x="3330" y="928"/>
                </a:lnTo>
                <a:lnTo>
                  <a:pt x="3323" y="930"/>
                </a:lnTo>
                <a:lnTo>
                  <a:pt x="3320" y="930"/>
                </a:lnTo>
                <a:lnTo>
                  <a:pt x="3316" y="931"/>
                </a:lnTo>
                <a:lnTo>
                  <a:pt x="3309" y="932"/>
                </a:lnTo>
                <a:lnTo>
                  <a:pt x="3302" y="933"/>
                </a:lnTo>
                <a:lnTo>
                  <a:pt x="3294" y="933"/>
                </a:lnTo>
                <a:close/>
                <a:moveTo>
                  <a:pt x="3254" y="824"/>
                </a:moveTo>
                <a:lnTo>
                  <a:pt x="3329" y="824"/>
                </a:lnTo>
                <a:lnTo>
                  <a:pt x="3328" y="820"/>
                </a:lnTo>
                <a:lnTo>
                  <a:pt x="3328" y="816"/>
                </a:lnTo>
                <a:lnTo>
                  <a:pt x="3327" y="813"/>
                </a:lnTo>
                <a:lnTo>
                  <a:pt x="3326" y="809"/>
                </a:lnTo>
                <a:lnTo>
                  <a:pt x="3324" y="806"/>
                </a:lnTo>
                <a:lnTo>
                  <a:pt x="3323" y="803"/>
                </a:lnTo>
                <a:lnTo>
                  <a:pt x="3321" y="800"/>
                </a:lnTo>
                <a:lnTo>
                  <a:pt x="3318" y="798"/>
                </a:lnTo>
                <a:lnTo>
                  <a:pt x="3313" y="793"/>
                </a:lnTo>
                <a:lnTo>
                  <a:pt x="3307" y="790"/>
                </a:lnTo>
                <a:lnTo>
                  <a:pt x="3300" y="788"/>
                </a:lnTo>
                <a:lnTo>
                  <a:pt x="3292" y="787"/>
                </a:lnTo>
                <a:lnTo>
                  <a:pt x="3285" y="788"/>
                </a:lnTo>
                <a:lnTo>
                  <a:pt x="3281" y="789"/>
                </a:lnTo>
                <a:lnTo>
                  <a:pt x="3278" y="790"/>
                </a:lnTo>
                <a:lnTo>
                  <a:pt x="3271" y="793"/>
                </a:lnTo>
                <a:lnTo>
                  <a:pt x="3268" y="796"/>
                </a:lnTo>
                <a:lnTo>
                  <a:pt x="3266" y="798"/>
                </a:lnTo>
                <a:lnTo>
                  <a:pt x="3261" y="804"/>
                </a:lnTo>
                <a:lnTo>
                  <a:pt x="3258" y="810"/>
                </a:lnTo>
                <a:lnTo>
                  <a:pt x="3256" y="813"/>
                </a:lnTo>
                <a:lnTo>
                  <a:pt x="3255" y="816"/>
                </a:lnTo>
                <a:lnTo>
                  <a:pt x="3254" y="824"/>
                </a:lnTo>
                <a:close/>
                <a:moveTo>
                  <a:pt x="3409" y="930"/>
                </a:moveTo>
                <a:lnTo>
                  <a:pt x="3409" y="753"/>
                </a:lnTo>
                <a:lnTo>
                  <a:pt x="3457" y="753"/>
                </a:lnTo>
                <a:lnTo>
                  <a:pt x="3457" y="784"/>
                </a:lnTo>
                <a:lnTo>
                  <a:pt x="3461" y="776"/>
                </a:lnTo>
                <a:lnTo>
                  <a:pt x="3465" y="769"/>
                </a:lnTo>
                <a:lnTo>
                  <a:pt x="3470" y="764"/>
                </a:lnTo>
                <a:lnTo>
                  <a:pt x="3475" y="759"/>
                </a:lnTo>
                <a:lnTo>
                  <a:pt x="3478" y="757"/>
                </a:lnTo>
                <a:lnTo>
                  <a:pt x="3481" y="755"/>
                </a:lnTo>
                <a:lnTo>
                  <a:pt x="3487" y="753"/>
                </a:lnTo>
                <a:lnTo>
                  <a:pt x="3494" y="751"/>
                </a:lnTo>
                <a:lnTo>
                  <a:pt x="3501" y="751"/>
                </a:lnTo>
                <a:lnTo>
                  <a:pt x="3509" y="751"/>
                </a:lnTo>
                <a:lnTo>
                  <a:pt x="3517" y="752"/>
                </a:lnTo>
                <a:lnTo>
                  <a:pt x="3517" y="796"/>
                </a:lnTo>
                <a:lnTo>
                  <a:pt x="3513" y="795"/>
                </a:lnTo>
                <a:lnTo>
                  <a:pt x="3507" y="794"/>
                </a:lnTo>
                <a:lnTo>
                  <a:pt x="3496" y="793"/>
                </a:lnTo>
                <a:lnTo>
                  <a:pt x="3488" y="794"/>
                </a:lnTo>
                <a:lnTo>
                  <a:pt x="3485" y="795"/>
                </a:lnTo>
                <a:lnTo>
                  <a:pt x="3481" y="796"/>
                </a:lnTo>
                <a:lnTo>
                  <a:pt x="3478" y="797"/>
                </a:lnTo>
                <a:lnTo>
                  <a:pt x="3475" y="799"/>
                </a:lnTo>
                <a:lnTo>
                  <a:pt x="3472" y="801"/>
                </a:lnTo>
                <a:lnTo>
                  <a:pt x="3469" y="803"/>
                </a:lnTo>
                <a:lnTo>
                  <a:pt x="3465" y="809"/>
                </a:lnTo>
                <a:lnTo>
                  <a:pt x="3463" y="812"/>
                </a:lnTo>
                <a:lnTo>
                  <a:pt x="3461" y="815"/>
                </a:lnTo>
                <a:lnTo>
                  <a:pt x="3460" y="818"/>
                </a:lnTo>
                <a:lnTo>
                  <a:pt x="3459" y="822"/>
                </a:lnTo>
                <a:lnTo>
                  <a:pt x="3459" y="826"/>
                </a:lnTo>
                <a:lnTo>
                  <a:pt x="3459" y="830"/>
                </a:lnTo>
                <a:lnTo>
                  <a:pt x="3459" y="930"/>
                </a:lnTo>
                <a:lnTo>
                  <a:pt x="3409" y="930"/>
                </a:lnTo>
                <a:close/>
                <a:moveTo>
                  <a:pt x="3690" y="804"/>
                </a:moveTo>
                <a:lnTo>
                  <a:pt x="3645" y="806"/>
                </a:lnTo>
                <a:lnTo>
                  <a:pt x="3644" y="802"/>
                </a:lnTo>
                <a:lnTo>
                  <a:pt x="3642" y="798"/>
                </a:lnTo>
                <a:lnTo>
                  <a:pt x="3639" y="795"/>
                </a:lnTo>
                <a:lnTo>
                  <a:pt x="3636" y="792"/>
                </a:lnTo>
                <a:lnTo>
                  <a:pt x="3632" y="789"/>
                </a:lnTo>
                <a:lnTo>
                  <a:pt x="3627" y="787"/>
                </a:lnTo>
                <a:lnTo>
                  <a:pt x="3622" y="786"/>
                </a:lnTo>
                <a:lnTo>
                  <a:pt x="3616" y="786"/>
                </a:lnTo>
                <a:lnTo>
                  <a:pt x="3610" y="786"/>
                </a:lnTo>
                <a:lnTo>
                  <a:pt x="3605" y="787"/>
                </a:lnTo>
                <a:lnTo>
                  <a:pt x="3601" y="788"/>
                </a:lnTo>
                <a:lnTo>
                  <a:pt x="3596" y="790"/>
                </a:lnTo>
                <a:lnTo>
                  <a:pt x="3593" y="793"/>
                </a:lnTo>
                <a:lnTo>
                  <a:pt x="3591" y="796"/>
                </a:lnTo>
                <a:lnTo>
                  <a:pt x="3589" y="799"/>
                </a:lnTo>
                <a:lnTo>
                  <a:pt x="3589" y="803"/>
                </a:lnTo>
                <a:lnTo>
                  <a:pt x="3589" y="806"/>
                </a:lnTo>
                <a:lnTo>
                  <a:pt x="3590" y="809"/>
                </a:lnTo>
                <a:lnTo>
                  <a:pt x="3591" y="811"/>
                </a:lnTo>
                <a:lnTo>
                  <a:pt x="3594" y="814"/>
                </a:lnTo>
                <a:lnTo>
                  <a:pt x="3597" y="816"/>
                </a:lnTo>
                <a:lnTo>
                  <a:pt x="3601" y="818"/>
                </a:lnTo>
                <a:lnTo>
                  <a:pt x="3605" y="819"/>
                </a:lnTo>
                <a:lnTo>
                  <a:pt x="3611" y="821"/>
                </a:lnTo>
                <a:lnTo>
                  <a:pt x="3643" y="827"/>
                </a:lnTo>
                <a:lnTo>
                  <a:pt x="3649" y="829"/>
                </a:lnTo>
                <a:lnTo>
                  <a:pt x="3655" y="830"/>
                </a:lnTo>
                <a:lnTo>
                  <a:pt x="3660" y="832"/>
                </a:lnTo>
                <a:lnTo>
                  <a:pt x="3665" y="834"/>
                </a:lnTo>
                <a:lnTo>
                  <a:pt x="3674" y="839"/>
                </a:lnTo>
                <a:lnTo>
                  <a:pt x="3681" y="844"/>
                </a:lnTo>
                <a:lnTo>
                  <a:pt x="3684" y="848"/>
                </a:lnTo>
                <a:lnTo>
                  <a:pt x="3687" y="851"/>
                </a:lnTo>
                <a:lnTo>
                  <a:pt x="3689" y="854"/>
                </a:lnTo>
                <a:lnTo>
                  <a:pt x="3691" y="858"/>
                </a:lnTo>
                <a:lnTo>
                  <a:pt x="3693" y="866"/>
                </a:lnTo>
                <a:lnTo>
                  <a:pt x="3694" y="870"/>
                </a:lnTo>
                <a:lnTo>
                  <a:pt x="3694" y="875"/>
                </a:lnTo>
                <a:lnTo>
                  <a:pt x="3694" y="879"/>
                </a:lnTo>
                <a:lnTo>
                  <a:pt x="3694" y="883"/>
                </a:lnTo>
                <a:lnTo>
                  <a:pt x="3693" y="888"/>
                </a:lnTo>
                <a:lnTo>
                  <a:pt x="3692" y="891"/>
                </a:lnTo>
                <a:lnTo>
                  <a:pt x="3690" y="895"/>
                </a:lnTo>
                <a:lnTo>
                  <a:pt x="3688" y="899"/>
                </a:lnTo>
                <a:lnTo>
                  <a:pt x="3686" y="902"/>
                </a:lnTo>
                <a:lnTo>
                  <a:pt x="3684" y="906"/>
                </a:lnTo>
                <a:lnTo>
                  <a:pt x="3678" y="912"/>
                </a:lnTo>
                <a:lnTo>
                  <a:pt x="3672" y="917"/>
                </a:lnTo>
                <a:lnTo>
                  <a:pt x="3664" y="922"/>
                </a:lnTo>
                <a:lnTo>
                  <a:pt x="3656" y="926"/>
                </a:lnTo>
                <a:lnTo>
                  <a:pt x="3647" y="929"/>
                </a:lnTo>
                <a:lnTo>
                  <a:pt x="3637" y="931"/>
                </a:lnTo>
                <a:lnTo>
                  <a:pt x="3627" y="933"/>
                </a:lnTo>
                <a:lnTo>
                  <a:pt x="3615" y="933"/>
                </a:lnTo>
                <a:lnTo>
                  <a:pt x="3607" y="933"/>
                </a:lnTo>
                <a:lnTo>
                  <a:pt x="3599" y="932"/>
                </a:lnTo>
                <a:lnTo>
                  <a:pt x="3591" y="931"/>
                </a:lnTo>
                <a:lnTo>
                  <a:pt x="3584" y="930"/>
                </a:lnTo>
                <a:lnTo>
                  <a:pt x="3577" y="928"/>
                </a:lnTo>
                <a:lnTo>
                  <a:pt x="3571" y="925"/>
                </a:lnTo>
                <a:lnTo>
                  <a:pt x="3565" y="922"/>
                </a:lnTo>
                <a:lnTo>
                  <a:pt x="3560" y="919"/>
                </a:lnTo>
                <a:lnTo>
                  <a:pt x="3555" y="915"/>
                </a:lnTo>
                <a:lnTo>
                  <a:pt x="3550" y="911"/>
                </a:lnTo>
                <a:lnTo>
                  <a:pt x="3546" y="906"/>
                </a:lnTo>
                <a:lnTo>
                  <a:pt x="3543" y="901"/>
                </a:lnTo>
                <a:lnTo>
                  <a:pt x="3540" y="896"/>
                </a:lnTo>
                <a:lnTo>
                  <a:pt x="3538" y="891"/>
                </a:lnTo>
                <a:lnTo>
                  <a:pt x="3536" y="885"/>
                </a:lnTo>
                <a:lnTo>
                  <a:pt x="3535" y="879"/>
                </a:lnTo>
                <a:lnTo>
                  <a:pt x="3584" y="876"/>
                </a:lnTo>
                <a:lnTo>
                  <a:pt x="3585" y="881"/>
                </a:lnTo>
                <a:lnTo>
                  <a:pt x="3587" y="886"/>
                </a:lnTo>
                <a:lnTo>
                  <a:pt x="3590" y="889"/>
                </a:lnTo>
                <a:lnTo>
                  <a:pt x="3594" y="892"/>
                </a:lnTo>
                <a:lnTo>
                  <a:pt x="3599" y="895"/>
                </a:lnTo>
                <a:lnTo>
                  <a:pt x="3604" y="897"/>
                </a:lnTo>
                <a:lnTo>
                  <a:pt x="3609" y="898"/>
                </a:lnTo>
                <a:lnTo>
                  <a:pt x="3616" y="898"/>
                </a:lnTo>
                <a:lnTo>
                  <a:pt x="3622" y="898"/>
                </a:lnTo>
                <a:lnTo>
                  <a:pt x="3627" y="897"/>
                </a:lnTo>
                <a:lnTo>
                  <a:pt x="3632" y="895"/>
                </a:lnTo>
                <a:lnTo>
                  <a:pt x="3634" y="894"/>
                </a:lnTo>
                <a:lnTo>
                  <a:pt x="3636" y="893"/>
                </a:lnTo>
                <a:lnTo>
                  <a:pt x="3640" y="890"/>
                </a:lnTo>
                <a:lnTo>
                  <a:pt x="3642" y="887"/>
                </a:lnTo>
                <a:lnTo>
                  <a:pt x="3643" y="886"/>
                </a:lnTo>
                <a:lnTo>
                  <a:pt x="3644" y="884"/>
                </a:lnTo>
                <a:lnTo>
                  <a:pt x="3644" y="880"/>
                </a:lnTo>
                <a:lnTo>
                  <a:pt x="3644" y="877"/>
                </a:lnTo>
                <a:lnTo>
                  <a:pt x="3643" y="874"/>
                </a:lnTo>
                <a:lnTo>
                  <a:pt x="3641" y="871"/>
                </a:lnTo>
                <a:lnTo>
                  <a:pt x="3639" y="869"/>
                </a:lnTo>
                <a:lnTo>
                  <a:pt x="3635" y="867"/>
                </a:lnTo>
                <a:lnTo>
                  <a:pt x="3631" y="865"/>
                </a:lnTo>
                <a:lnTo>
                  <a:pt x="3627" y="864"/>
                </a:lnTo>
                <a:lnTo>
                  <a:pt x="3622" y="862"/>
                </a:lnTo>
                <a:lnTo>
                  <a:pt x="3591" y="856"/>
                </a:lnTo>
                <a:lnTo>
                  <a:pt x="3585" y="855"/>
                </a:lnTo>
                <a:lnTo>
                  <a:pt x="3579" y="853"/>
                </a:lnTo>
                <a:lnTo>
                  <a:pt x="3569" y="849"/>
                </a:lnTo>
                <a:lnTo>
                  <a:pt x="3564" y="847"/>
                </a:lnTo>
                <a:lnTo>
                  <a:pt x="3560" y="844"/>
                </a:lnTo>
                <a:lnTo>
                  <a:pt x="3556" y="842"/>
                </a:lnTo>
                <a:lnTo>
                  <a:pt x="3553" y="839"/>
                </a:lnTo>
                <a:lnTo>
                  <a:pt x="3550" y="835"/>
                </a:lnTo>
                <a:lnTo>
                  <a:pt x="3547" y="832"/>
                </a:lnTo>
                <a:lnTo>
                  <a:pt x="3545" y="828"/>
                </a:lnTo>
                <a:lnTo>
                  <a:pt x="3543" y="824"/>
                </a:lnTo>
                <a:lnTo>
                  <a:pt x="3542" y="820"/>
                </a:lnTo>
                <a:lnTo>
                  <a:pt x="3541" y="815"/>
                </a:lnTo>
                <a:lnTo>
                  <a:pt x="3540" y="811"/>
                </a:lnTo>
                <a:lnTo>
                  <a:pt x="3540" y="806"/>
                </a:lnTo>
                <a:lnTo>
                  <a:pt x="3540" y="800"/>
                </a:lnTo>
                <a:lnTo>
                  <a:pt x="3541" y="794"/>
                </a:lnTo>
                <a:lnTo>
                  <a:pt x="3543" y="788"/>
                </a:lnTo>
                <a:lnTo>
                  <a:pt x="3545" y="783"/>
                </a:lnTo>
                <a:lnTo>
                  <a:pt x="3548" y="778"/>
                </a:lnTo>
                <a:lnTo>
                  <a:pt x="3551" y="774"/>
                </a:lnTo>
                <a:lnTo>
                  <a:pt x="3556" y="769"/>
                </a:lnTo>
                <a:lnTo>
                  <a:pt x="3560" y="766"/>
                </a:lnTo>
                <a:lnTo>
                  <a:pt x="3566" y="762"/>
                </a:lnTo>
                <a:lnTo>
                  <a:pt x="3572" y="759"/>
                </a:lnTo>
                <a:lnTo>
                  <a:pt x="3578" y="757"/>
                </a:lnTo>
                <a:lnTo>
                  <a:pt x="3584" y="754"/>
                </a:lnTo>
                <a:lnTo>
                  <a:pt x="3588" y="754"/>
                </a:lnTo>
                <a:lnTo>
                  <a:pt x="3591" y="753"/>
                </a:lnTo>
                <a:lnTo>
                  <a:pt x="3599" y="752"/>
                </a:lnTo>
                <a:lnTo>
                  <a:pt x="3607" y="751"/>
                </a:lnTo>
                <a:lnTo>
                  <a:pt x="3615" y="751"/>
                </a:lnTo>
                <a:lnTo>
                  <a:pt x="3623" y="751"/>
                </a:lnTo>
                <a:lnTo>
                  <a:pt x="3631" y="752"/>
                </a:lnTo>
                <a:lnTo>
                  <a:pt x="3638" y="753"/>
                </a:lnTo>
                <a:lnTo>
                  <a:pt x="3645" y="754"/>
                </a:lnTo>
                <a:lnTo>
                  <a:pt x="3651" y="756"/>
                </a:lnTo>
                <a:lnTo>
                  <a:pt x="3657" y="759"/>
                </a:lnTo>
                <a:lnTo>
                  <a:pt x="3663" y="762"/>
                </a:lnTo>
                <a:lnTo>
                  <a:pt x="3668" y="765"/>
                </a:lnTo>
                <a:lnTo>
                  <a:pt x="3672" y="769"/>
                </a:lnTo>
                <a:lnTo>
                  <a:pt x="3676" y="773"/>
                </a:lnTo>
                <a:lnTo>
                  <a:pt x="3680" y="777"/>
                </a:lnTo>
                <a:lnTo>
                  <a:pt x="3683" y="782"/>
                </a:lnTo>
                <a:lnTo>
                  <a:pt x="3685" y="787"/>
                </a:lnTo>
                <a:lnTo>
                  <a:pt x="3688" y="792"/>
                </a:lnTo>
                <a:lnTo>
                  <a:pt x="3689" y="798"/>
                </a:lnTo>
                <a:lnTo>
                  <a:pt x="3690" y="804"/>
                </a:lnTo>
                <a:close/>
                <a:moveTo>
                  <a:pt x="3751" y="730"/>
                </a:moveTo>
                <a:lnTo>
                  <a:pt x="3746" y="730"/>
                </a:lnTo>
                <a:lnTo>
                  <a:pt x="3741" y="729"/>
                </a:lnTo>
                <a:lnTo>
                  <a:pt x="3736" y="726"/>
                </a:lnTo>
                <a:lnTo>
                  <a:pt x="3732" y="723"/>
                </a:lnTo>
                <a:lnTo>
                  <a:pt x="3729" y="719"/>
                </a:lnTo>
                <a:lnTo>
                  <a:pt x="3726" y="715"/>
                </a:lnTo>
                <a:lnTo>
                  <a:pt x="3725" y="710"/>
                </a:lnTo>
                <a:lnTo>
                  <a:pt x="3724" y="705"/>
                </a:lnTo>
                <a:lnTo>
                  <a:pt x="3725" y="701"/>
                </a:lnTo>
                <a:lnTo>
                  <a:pt x="3726" y="696"/>
                </a:lnTo>
                <a:lnTo>
                  <a:pt x="3729" y="692"/>
                </a:lnTo>
                <a:lnTo>
                  <a:pt x="3732" y="688"/>
                </a:lnTo>
                <a:lnTo>
                  <a:pt x="3736" y="685"/>
                </a:lnTo>
                <a:lnTo>
                  <a:pt x="3741" y="683"/>
                </a:lnTo>
                <a:lnTo>
                  <a:pt x="3746" y="681"/>
                </a:lnTo>
                <a:lnTo>
                  <a:pt x="3751" y="681"/>
                </a:lnTo>
                <a:lnTo>
                  <a:pt x="3756" y="681"/>
                </a:lnTo>
                <a:lnTo>
                  <a:pt x="3761" y="683"/>
                </a:lnTo>
                <a:lnTo>
                  <a:pt x="3765" y="685"/>
                </a:lnTo>
                <a:lnTo>
                  <a:pt x="3770" y="688"/>
                </a:lnTo>
                <a:lnTo>
                  <a:pt x="3773" y="692"/>
                </a:lnTo>
                <a:lnTo>
                  <a:pt x="3775" y="696"/>
                </a:lnTo>
                <a:lnTo>
                  <a:pt x="3777" y="701"/>
                </a:lnTo>
                <a:lnTo>
                  <a:pt x="3777" y="705"/>
                </a:lnTo>
                <a:lnTo>
                  <a:pt x="3777" y="710"/>
                </a:lnTo>
                <a:lnTo>
                  <a:pt x="3775" y="715"/>
                </a:lnTo>
                <a:lnTo>
                  <a:pt x="3773" y="719"/>
                </a:lnTo>
                <a:lnTo>
                  <a:pt x="3770" y="723"/>
                </a:lnTo>
                <a:lnTo>
                  <a:pt x="3765" y="726"/>
                </a:lnTo>
                <a:lnTo>
                  <a:pt x="3761" y="729"/>
                </a:lnTo>
                <a:lnTo>
                  <a:pt x="3756" y="730"/>
                </a:lnTo>
                <a:lnTo>
                  <a:pt x="3751" y="730"/>
                </a:lnTo>
                <a:close/>
                <a:moveTo>
                  <a:pt x="3726" y="753"/>
                </a:moveTo>
                <a:lnTo>
                  <a:pt x="3775" y="753"/>
                </a:lnTo>
                <a:lnTo>
                  <a:pt x="3775" y="930"/>
                </a:lnTo>
                <a:lnTo>
                  <a:pt x="3726" y="930"/>
                </a:lnTo>
                <a:lnTo>
                  <a:pt x="3726" y="753"/>
                </a:lnTo>
                <a:close/>
                <a:moveTo>
                  <a:pt x="3908" y="753"/>
                </a:moveTo>
                <a:lnTo>
                  <a:pt x="3908" y="790"/>
                </a:lnTo>
                <a:lnTo>
                  <a:pt x="3874" y="790"/>
                </a:lnTo>
                <a:lnTo>
                  <a:pt x="3874" y="876"/>
                </a:lnTo>
                <a:lnTo>
                  <a:pt x="3874" y="880"/>
                </a:lnTo>
                <a:lnTo>
                  <a:pt x="3875" y="884"/>
                </a:lnTo>
                <a:lnTo>
                  <a:pt x="3876" y="886"/>
                </a:lnTo>
                <a:lnTo>
                  <a:pt x="3877" y="887"/>
                </a:lnTo>
                <a:lnTo>
                  <a:pt x="3879" y="889"/>
                </a:lnTo>
                <a:lnTo>
                  <a:pt x="3881" y="891"/>
                </a:lnTo>
                <a:lnTo>
                  <a:pt x="3884" y="892"/>
                </a:lnTo>
                <a:lnTo>
                  <a:pt x="3887" y="893"/>
                </a:lnTo>
                <a:lnTo>
                  <a:pt x="3891" y="893"/>
                </a:lnTo>
                <a:lnTo>
                  <a:pt x="3899" y="892"/>
                </a:lnTo>
                <a:lnTo>
                  <a:pt x="3904" y="891"/>
                </a:lnTo>
                <a:lnTo>
                  <a:pt x="3912" y="928"/>
                </a:lnTo>
                <a:lnTo>
                  <a:pt x="3901" y="930"/>
                </a:lnTo>
                <a:lnTo>
                  <a:pt x="3893" y="932"/>
                </a:lnTo>
                <a:lnTo>
                  <a:pt x="3884" y="932"/>
                </a:lnTo>
                <a:lnTo>
                  <a:pt x="3878" y="932"/>
                </a:lnTo>
                <a:lnTo>
                  <a:pt x="3871" y="932"/>
                </a:lnTo>
                <a:lnTo>
                  <a:pt x="3866" y="931"/>
                </a:lnTo>
                <a:lnTo>
                  <a:pt x="3860" y="930"/>
                </a:lnTo>
                <a:lnTo>
                  <a:pt x="3855" y="928"/>
                </a:lnTo>
                <a:lnTo>
                  <a:pt x="3850" y="926"/>
                </a:lnTo>
                <a:lnTo>
                  <a:pt x="3845" y="924"/>
                </a:lnTo>
                <a:lnTo>
                  <a:pt x="3841" y="921"/>
                </a:lnTo>
                <a:lnTo>
                  <a:pt x="3837" y="917"/>
                </a:lnTo>
                <a:lnTo>
                  <a:pt x="3834" y="914"/>
                </a:lnTo>
                <a:lnTo>
                  <a:pt x="3831" y="909"/>
                </a:lnTo>
                <a:lnTo>
                  <a:pt x="3829" y="905"/>
                </a:lnTo>
                <a:lnTo>
                  <a:pt x="3827" y="900"/>
                </a:lnTo>
                <a:lnTo>
                  <a:pt x="3826" y="894"/>
                </a:lnTo>
                <a:lnTo>
                  <a:pt x="3825" y="888"/>
                </a:lnTo>
                <a:lnTo>
                  <a:pt x="3825" y="882"/>
                </a:lnTo>
                <a:lnTo>
                  <a:pt x="3825" y="790"/>
                </a:lnTo>
                <a:lnTo>
                  <a:pt x="3801" y="790"/>
                </a:lnTo>
                <a:lnTo>
                  <a:pt x="3801" y="753"/>
                </a:lnTo>
                <a:lnTo>
                  <a:pt x="3825" y="753"/>
                </a:lnTo>
                <a:lnTo>
                  <a:pt x="3825" y="711"/>
                </a:lnTo>
                <a:lnTo>
                  <a:pt x="3874" y="711"/>
                </a:lnTo>
                <a:lnTo>
                  <a:pt x="3874" y="753"/>
                </a:lnTo>
                <a:lnTo>
                  <a:pt x="3908" y="753"/>
                </a:lnTo>
                <a:close/>
                <a:moveTo>
                  <a:pt x="3974" y="996"/>
                </a:moveTo>
                <a:lnTo>
                  <a:pt x="3965" y="996"/>
                </a:lnTo>
                <a:lnTo>
                  <a:pt x="3956" y="995"/>
                </a:lnTo>
                <a:lnTo>
                  <a:pt x="3949" y="993"/>
                </a:lnTo>
                <a:lnTo>
                  <a:pt x="3943" y="991"/>
                </a:lnTo>
                <a:lnTo>
                  <a:pt x="3954" y="954"/>
                </a:lnTo>
                <a:lnTo>
                  <a:pt x="3960" y="956"/>
                </a:lnTo>
                <a:lnTo>
                  <a:pt x="3966" y="957"/>
                </a:lnTo>
                <a:lnTo>
                  <a:pt x="3971" y="957"/>
                </a:lnTo>
                <a:lnTo>
                  <a:pt x="3976" y="957"/>
                </a:lnTo>
                <a:lnTo>
                  <a:pt x="3978" y="956"/>
                </a:lnTo>
                <a:lnTo>
                  <a:pt x="3980" y="955"/>
                </a:lnTo>
                <a:lnTo>
                  <a:pt x="3984" y="952"/>
                </a:lnTo>
                <a:lnTo>
                  <a:pt x="3987" y="948"/>
                </a:lnTo>
                <a:lnTo>
                  <a:pt x="3990" y="942"/>
                </a:lnTo>
                <a:lnTo>
                  <a:pt x="3993" y="935"/>
                </a:lnTo>
                <a:lnTo>
                  <a:pt x="3930" y="753"/>
                </a:lnTo>
                <a:lnTo>
                  <a:pt x="3981" y="753"/>
                </a:lnTo>
                <a:lnTo>
                  <a:pt x="4018" y="883"/>
                </a:lnTo>
                <a:lnTo>
                  <a:pt x="4056" y="753"/>
                </a:lnTo>
                <a:lnTo>
                  <a:pt x="4108" y="753"/>
                </a:lnTo>
                <a:lnTo>
                  <a:pt x="4040" y="949"/>
                </a:lnTo>
                <a:lnTo>
                  <a:pt x="4035" y="959"/>
                </a:lnTo>
                <a:lnTo>
                  <a:pt x="4033" y="964"/>
                </a:lnTo>
                <a:lnTo>
                  <a:pt x="4030" y="968"/>
                </a:lnTo>
                <a:lnTo>
                  <a:pt x="4024" y="976"/>
                </a:lnTo>
                <a:lnTo>
                  <a:pt x="4017" y="983"/>
                </a:lnTo>
                <a:lnTo>
                  <a:pt x="4013" y="986"/>
                </a:lnTo>
                <a:lnTo>
                  <a:pt x="4008" y="989"/>
                </a:lnTo>
                <a:lnTo>
                  <a:pt x="4003" y="991"/>
                </a:lnTo>
                <a:lnTo>
                  <a:pt x="3998" y="993"/>
                </a:lnTo>
                <a:lnTo>
                  <a:pt x="3993" y="994"/>
                </a:lnTo>
                <a:lnTo>
                  <a:pt x="3987" y="995"/>
                </a:lnTo>
                <a:lnTo>
                  <a:pt x="3980" y="996"/>
                </a:lnTo>
                <a:lnTo>
                  <a:pt x="3974" y="996"/>
                </a:lnTo>
                <a:close/>
                <a:moveTo>
                  <a:pt x="1623" y="590"/>
                </a:moveTo>
                <a:lnTo>
                  <a:pt x="1569" y="590"/>
                </a:lnTo>
                <a:lnTo>
                  <a:pt x="1651" y="354"/>
                </a:lnTo>
                <a:lnTo>
                  <a:pt x="1715" y="354"/>
                </a:lnTo>
                <a:lnTo>
                  <a:pt x="1797" y="590"/>
                </a:lnTo>
                <a:lnTo>
                  <a:pt x="1743" y="590"/>
                </a:lnTo>
                <a:lnTo>
                  <a:pt x="1726" y="536"/>
                </a:lnTo>
                <a:lnTo>
                  <a:pt x="1641" y="536"/>
                </a:lnTo>
                <a:lnTo>
                  <a:pt x="1623" y="590"/>
                </a:lnTo>
                <a:close/>
                <a:moveTo>
                  <a:pt x="1653" y="497"/>
                </a:moveTo>
                <a:lnTo>
                  <a:pt x="1713" y="497"/>
                </a:lnTo>
                <a:lnTo>
                  <a:pt x="1684" y="408"/>
                </a:lnTo>
                <a:lnTo>
                  <a:pt x="1653" y="497"/>
                </a:lnTo>
                <a:close/>
                <a:moveTo>
                  <a:pt x="1874" y="593"/>
                </a:moveTo>
                <a:lnTo>
                  <a:pt x="1867" y="593"/>
                </a:lnTo>
                <a:lnTo>
                  <a:pt x="1861" y="592"/>
                </a:lnTo>
                <a:lnTo>
                  <a:pt x="1856" y="591"/>
                </a:lnTo>
                <a:lnTo>
                  <a:pt x="1850" y="590"/>
                </a:lnTo>
                <a:lnTo>
                  <a:pt x="1845" y="588"/>
                </a:lnTo>
                <a:lnTo>
                  <a:pt x="1840" y="586"/>
                </a:lnTo>
                <a:lnTo>
                  <a:pt x="1836" y="583"/>
                </a:lnTo>
                <a:lnTo>
                  <a:pt x="1832" y="580"/>
                </a:lnTo>
                <a:lnTo>
                  <a:pt x="1828" y="576"/>
                </a:lnTo>
                <a:lnTo>
                  <a:pt x="1824" y="572"/>
                </a:lnTo>
                <a:lnTo>
                  <a:pt x="1821" y="568"/>
                </a:lnTo>
                <a:lnTo>
                  <a:pt x="1820" y="566"/>
                </a:lnTo>
                <a:lnTo>
                  <a:pt x="1819" y="563"/>
                </a:lnTo>
                <a:lnTo>
                  <a:pt x="1817" y="558"/>
                </a:lnTo>
                <a:lnTo>
                  <a:pt x="1816" y="553"/>
                </a:lnTo>
                <a:lnTo>
                  <a:pt x="1815" y="547"/>
                </a:lnTo>
                <a:lnTo>
                  <a:pt x="1815" y="540"/>
                </a:lnTo>
                <a:lnTo>
                  <a:pt x="1815" y="531"/>
                </a:lnTo>
                <a:lnTo>
                  <a:pt x="1817" y="523"/>
                </a:lnTo>
                <a:lnTo>
                  <a:pt x="1818" y="519"/>
                </a:lnTo>
                <a:lnTo>
                  <a:pt x="1820" y="515"/>
                </a:lnTo>
                <a:lnTo>
                  <a:pt x="1824" y="509"/>
                </a:lnTo>
                <a:lnTo>
                  <a:pt x="1827" y="507"/>
                </a:lnTo>
                <a:lnTo>
                  <a:pt x="1829" y="504"/>
                </a:lnTo>
                <a:lnTo>
                  <a:pt x="1832" y="502"/>
                </a:lnTo>
                <a:lnTo>
                  <a:pt x="1835" y="499"/>
                </a:lnTo>
                <a:lnTo>
                  <a:pt x="1838" y="497"/>
                </a:lnTo>
                <a:lnTo>
                  <a:pt x="1841" y="496"/>
                </a:lnTo>
                <a:lnTo>
                  <a:pt x="1845" y="494"/>
                </a:lnTo>
                <a:lnTo>
                  <a:pt x="1849" y="493"/>
                </a:lnTo>
                <a:lnTo>
                  <a:pt x="1856" y="490"/>
                </a:lnTo>
                <a:lnTo>
                  <a:pt x="1864" y="488"/>
                </a:lnTo>
                <a:lnTo>
                  <a:pt x="1873" y="487"/>
                </a:lnTo>
                <a:lnTo>
                  <a:pt x="1881" y="486"/>
                </a:lnTo>
                <a:lnTo>
                  <a:pt x="1901" y="484"/>
                </a:lnTo>
                <a:lnTo>
                  <a:pt x="1908" y="482"/>
                </a:lnTo>
                <a:lnTo>
                  <a:pt x="1914" y="481"/>
                </a:lnTo>
                <a:lnTo>
                  <a:pt x="1918" y="479"/>
                </a:lnTo>
                <a:lnTo>
                  <a:pt x="1920" y="478"/>
                </a:lnTo>
                <a:lnTo>
                  <a:pt x="1922" y="477"/>
                </a:lnTo>
                <a:lnTo>
                  <a:pt x="1923" y="476"/>
                </a:lnTo>
                <a:lnTo>
                  <a:pt x="1923" y="474"/>
                </a:lnTo>
                <a:lnTo>
                  <a:pt x="1924" y="472"/>
                </a:lnTo>
                <a:lnTo>
                  <a:pt x="1924" y="470"/>
                </a:lnTo>
                <a:lnTo>
                  <a:pt x="1924" y="464"/>
                </a:lnTo>
                <a:lnTo>
                  <a:pt x="1922" y="460"/>
                </a:lnTo>
                <a:lnTo>
                  <a:pt x="1921" y="458"/>
                </a:lnTo>
                <a:lnTo>
                  <a:pt x="1920" y="456"/>
                </a:lnTo>
                <a:lnTo>
                  <a:pt x="1919" y="454"/>
                </a:lnTo>
                <a:lnTo>
                  <a:pt x="1917" y="452"/>
                </a:lnTo>
                <a:lnTo>
                  <a:pt x="1913" y="450"/>
                </a:lnTo>
                <a:lnTo>
                  <a:pt x="1909" y="448"/>
                </a:lnTo>
                <a:lnTo>
                  <a:pt x="1904" y="447"/>
                </a:lnTo>
                <a:lnTo>
                  <a:pt x="1898" y="446"/>
                </a:lnTo>
                <a:lnTo>
                  <a:pt x="1892" y="447"/>
                </a:lnTo>
                <a:lnTo>
                  <a:pt x="1886" y="448"/>
                </a:lnTo>
                <a:lnTo>
                  <a:pt x="1881" y="450"/>
                </a:lnTo>
                <a:lnTo>
                  <a:pt x="1877" y="452"/>
                </a:lnTo>
                <a:lnTo>
                  <a:pt x="1873" y="455"/>
                </a:lnTo>
                <a:lnTo>
                  <a:pt x="1870" y="459"/>
                </a:lnTo>
                <a:lnTo>
                  <a:pt x="1868" y="463"/>
                </a:lnTo>
                <a:lnTo>
                  <a:pt x="1867" y="465"/>
                </a:lnTo>
                <a:lnTo>
                  <a:pt x="1866" y="467"/>
                </a:lnTo>
                <a:lnTo>
                  <a:pt x="1821" y="463"/>
                </a:lnTo>
                <a:lnTo>
                  <a:pt x="1823" y="457"/>
                </a:lnTo>
                <a:lnTo>
                  <a:pt x="1825" y="452"/>
                </a:lnTo>
                <a:lnTo>
                  <a:pt x="1827" y="446"/>
                </a:lnTo>
                <a:lnTo>
                  <a:pt x="1830" y="441"/>
                </a:lnTo>
                <a:lnTo>
                  <a:pt x="1833" y="437"/>
                </a:lnTo>
                <a:lnTo>
                  <a:pt x="1837" y="432"/>
                </a:lnTo>
                <a:lnTo>
                  <a:pt x="1841" y="428"/>
                </a:lnTo>
                <a:lnTo>
                  <a:pt x="1846" y="425"/>
                </a:lnTo>
                <a:lnTo>
                  <a:pt x="1851" y="421"/>
                </a:lnTo>
                <a:lnTo>
                  <a:pt x="1857" y="419"/>
                </a:lnTo>
                <a:lnTo>
                  <a:pt x="1863" y="416"/>
                </a:lnTo>
                <a:lnTo>
                  <a:pt x="1869" y="414"/>
                </a:lnTo>
                <a:lnTo>
                  <a:pt x="1876" y="413"/>
                </a:lnTo>
                <a:lnTo>
                  <a:pt x="1883" y="412"/>
                </a:lnTo>
                <a:lnTo>
                  <a:pt x="1890" y="411"/>
                </a:lnTo>
                <a:lnTo>
                  <a:pt x="1898" y="411"/>
                </a:lnTo>
                <a:lnTo>
                  <a:pt x="1908" y="411"/>
                </a:lnTo>
                <a:lnTo>
                  <a:pt x="1917" y="412"/>
                </a:lnTo>
                <a:lnTo>
                  <a:pt x="1926" y="414"/>
                </a:lnTo>
                <a:lnTo>
                  <a:pt x="1935" y="417"/>
                </a:lnTo>
                <a:lnTo>
                  <a:pt x="1943" y="420"/>
                </a:lnTo>
                <a:lnTo>
                  <a:pt x="1947" y="422"/>
                </a:lnTo>
                <a:lnTo>
                  <a:pt x="1950" y="425"/>
                </a:lnTo>
                <a:lnTo>
                  <a:pt x="1957" y="430"/>
                </a:lnTo>
                <a:lnTo>
                  <a:pt x="1963" y="436"/>
                </a:lnTo>
                <a:lnTo>
                  <a:pt x="1965" y="440"/>
                </a:lnTo>
                <a:lnTo>
                  <a:pt x="1967" y="443"/>
                </a:lnTo>
                <a:lnTo>
                  <a:pt x="1969" y="447"/>
                </a:lnTo>
                <a:lnTo>
                  <a:pt x="1970" y="451"/>
                </a:lnTo>
                <a:lnTo>
                  <a:pt x="1972" y="456"/>
                </a:lnTo>
                <a:lnTo>
                  <a:pt x="1972" y="460"/>
                </a:lnTo>
                <a:lnTo>
                  <a:pt x="1973" y="465"/>
                </a:lnTo>
                <a:lnTo>
                  <a:pt x="1973" y="470"/>
                </a:lnTo>
                <a:lnTo>
                  <a:pt x="1973" y="590"/>
                </a:lnTo>
                <a:lnTo>
                  <a:pt x="1927" y="590"/>
                </a:lnTo>
                <a:lnTo>
                  <a:pt x="1927" y="565"/>
                </a:lnTo>
                <a:lnTo>
                  <a:pt x="1922" y="571"/>
                </a:lnTo>
                <a:lnTo>
                  <a:pt x="1917" y="576"/>
                </a:lnTo>
                <a:lnTo>
                  <a:pt x="1912" y="581"/>
                </a:lnTo>
                <a:lnTo>
                  <a:pt x="1906" y="585"/>
                </a:lnTo>
                <a:lnTo>
                  <a:pt x="1899" y="589"/>
                </a:lnTo>
                <a:lnTo>
                  <a:pt x="1891" y="591"/>
                </a:lnTo>
                <a:lnTo>
                  <a:pt x="1887" y="592"/>
                </a:lnTo>
                <a:lnTo>
                  <a:pt x="1883" y="592"/>
                </a:lnTo>
                <a:lnTo>
                  <a:pt x="1874" y="593"/>
                </a:lnTo>
                <a:close/>
                <a:moveTo>
                  <a:pt x="1888" y="559"/>
                </a:moveTo>
                <a:lnTo>
                  <a:pt x="1895" y="559"/>
                </a:lnTo>
                <a:lnTo>
                  <a:pt x="1902" y="557"/>
                </a:lnTo>
                <a:lnTo>
                  <a:pt x="1905" y="556"/>
                </a:lnTo>
                <a:lnTo>
                  <a:pt x="1908" y="554"/>
                </a:lnTo>
                <a:lnTo>
                  <a:pt x="1914" y="550"/>
                </a:lnTo>
                <a:lnTo>
                  <a:pt x="1916" y="547"/>
                </a:lnTo>
                <a:lnTo>
                  <a:pt x="1919" y="545"/>
                </a:lnTo>
                <a:lnTo>
                  <a:pt x="1922" y="539"/>
                </a:lnTo>
                <a:lnTo>
                  <a:pt x="1924" y="533"/>
                </a:lnTo>
                <a:lnTo>
                  <a:pt x="1924" y="530"/>
                </a:lnTo>
                <a:lnTo>
                  <a:pt x="1924" y="527"/>
                </a:lnTo>
                <a:lnTo>
                  <a:pt x="1924" y="508"/>
                </a:lnTo>
                <a:lnTo>
                  <a:pt x="1921" y="510"/>
                </a:lnTo>
                <a:lnTo>
                  <a:pt x="1915" y="511"/>
                </a:lnTo>
                <a:lnTo>
                  <a:pt x="1903" y="514"/>
                </a:lnTo>
                <a:lnTo>
                  <a:pt x="1890" y="516"/>
                </a:lnTo>
                <a:lnTo>
                  <a:pt x="1884" y="517"/>
                </a:lnTo>
                <a:lnTo>
                  <a:pt x="1879" y="518"/>
                </a:lnTo>
                <a:lnTo>
                  <a:pt x="1874" y="520"/>
                </a:lnTo>
                <a:lnTo>
                  <a:pt x="1870" y="523"/>
                </a:lnTo>
                <a:lnTo>
                  <a:pt x="1866" y="526"/>
                </a:lnTo>
                <a:lnTo>
                  <a:pt x="1864" y="530"/>
                </a:lnTo>
                <a:lnTo>
                  <a:pt x="1863" y="532"/>
                </a:lnTo>
                <a:lnTo>
                  <a:pt x="1862" y="534"/>
                </a:lnTo>
                <a:lnTo>
                  <a:pt x="1862" y="539"/>
                </a:lnTo>
                <a:lnTo>
                  <a:pt x="1862" y="543"/>
                </a:lnTo>
                <a:lnTo>
                  <a:pt x="1863" y="548"/>
                </a:lnTo>
                <a:lnTo>
                  <a:pt x="1865" y="549"/>
                </a:lnTo>
                <a:lnTo>
                  <a:pt x="1866" y="551"/>
                </a:lnTo>
                <a:lnTo>
                  <a:pt x="1869" y="554"/>
                </a:lnTo>
                <a:lnTo>
                  <a:pt x="1873" y="556"/>
                </a:lnTo>
                <a:lnTo>
                  <a:pt x="1875" y="557"/>
                </a:lnTo>
                <a:lnTo>
                  <a:pt x="1877" y="558"/>
                </a:lnTo>
                <a:lnTo>
                  <a:pt x="1882" y="559"/>
                </a:lnTo>
                <a:lnTo>
                  <a:pt x="1888" y="559"/>
                </a:lnTo>
                <a:close/>
                <a:moveTo>
                  <a:pt x="2063" y="590"/>
                </a:moveTo>
                <a:lnTo>
                  <a:pt x="2013" y="590"/>
                </a:lnTo>
                <a:lnTo>
                  <a:pt x="2013" y="354"/>
                </a:lnTo>
                <a:lnTo>
                  <a:pt x="2063" y="354"/>
                </a:lnTo>
                <a:lnTo>
                  <a:pt x="2063" y="590"/>
                </a:lnTo>
                <a:close/>
                <a:moveTo>
                  <a:pt x="2197" y="413"/>
                </a:moveTo>
                <a:lnTo>
                  <a:pt x="2197" y="450"/>
                </a:lnTo>
                <a:lnTo>
                  <a:pt x="2164" y="450"/>
                </a:lnTo>
                <a:lnTo>
                  <a:pt x="2164" y="535"/>
                </a:lnTo>
                <a:lnTo>
                  <a:pt x="2164" y="540"/>
                </a:lnTo>
                <a:lnTo>
                  <a:pt x="2165" y="544"/>
                </a:lnTo>
                <a:lnTo>
                  <a:pt x="2166" y="545"/>
                </a:lnTo>
                <a:lnTo>
                  <a:pt x="2167" y="547"/>
                </a:lnTo>
                <a:lnTo>
                  <a:pt x="2169" y="549"/>
                </a:lnTo>
                <a:lnTo>
                  <a:pt x="2171" y="551"/>
                </a:lnTo>
                <a:lnTo>
                  <a:pt x="2174" y="552"/>
                </a:lnTo>
                <a:lnTo>
                  <a:pt x="2177" y="552"/>
                </a:lnTo>
                <a:lnTo>
                  <a:pt x="2181" y="553"/>
                </a:lnTo>
                <a:lnTo>
                  <a:pt x="2188" y="552"/>
                </a:lnTo>
                <a:lnTo>
                  <a:pt x="2193" y="551"/>
                </a:lnTo>
                <a:lnTo>
                  <a:pt x="2201" y="587"/>
                </a:lnTo>
                <a:lnTo>
                  <a:pt x="2190" y="590"/>
                </a:lnTo>
                <a:lnTo>
                  <a:pt x="2183" y="591"/>
                </a:lnTo>
                <a:lnTo>
                  <a:pt x="2174" y="592"/>
                </a:lnTo>
                <a:lnTo>
                  <a:pt x="2168" y="592"/>
                </a:lnTo>
                <a:lnTo>
                  <a:pt x="2161" y="592"/>
                </a:lnTo>
                <a:lnTo>
                  <a:pt x="2156" y="591"/>
                </a:lnTo>
                <a:lnTo>
                  <a:pt x="2150" y="590"/>
                </a:lnTo>
                <a:lnTo>
                  <a:pt x="2145" y="588"/>
                </a:lnTo>
                <a:lnTo>
                  <a:pt x="2140" y="586"/>
                </a:lnTo>
                <a:lnTo>
                  <a:pt x="2135" y="583"/>
                </a:lnTo>
                <a:lnTo>
                  <a:pt x="2131" y="581"/>
                </a:lnTo>
                <a:lnTo>
                  <a:pt x="2127" y="577"/>
                </a:lnTo>
                <a:lnTo>
                  <a:pt x="2124" y="573"/>
                </a:lnTo>
                <a:lnTo>
                  <a:pt x="2121" y="569"/>
                </a:lnTo>
                <a:lnTo>
                  <a:pt x="2119" y="564"/>
                </a:lnTo>
                <a:lnTo>
                  <a:pt x="2117" y="559"/>
                </a:lnTo>
                <a:lnTo>
                  <a:pt x="2116" y="554"/>
                </a:lnTo>
                <a:lnTo>
                  <a:pt x="2115" y="548"/>
                </a:lnTo>
                <a:lnTo>
                  <a:pt x="2115" y="542"/>
                </a:lnTo>
                <a:lnTo>
                  <a:pt x="2115" y="450"/>
                </a:lnTo>
                <a:lnTo>
                  <a:pt x="2091" y="450"/>
                </a:lnTo>
                <a:lnTo>
                  <a:pt x="2091" y="413"/>
                </a:lnTo>
                <a:lnTo>
                  <a:pt x="2115" y="413"/>
                </a:lnTo>
                <a:lnTo>
                  <a:pt x="2115" y="371"/>
                </a:lnTo>
                <a:lnTo>
                  <a:pt x="2164" y="371"/>
                </a:lnTo>
                <a:lnTo>
                  <a:pt x="2164" y="413"/>
                </a:lnTo>
                <a:lnTo>
                  <a:pt x="2197" y="413"/>
                </a:lnTo>
                <a:close/>
                <a:moveTo>
                  <a:pt x="2304" y="593"/>
                </a:moveTo>
                <a:lnTo>
                  <a:pt x="2291" y="592"/>
                </a:lnTo>
                <a:lnTo>
                  <a:pt x="2285" y="591"/>
                </a:lnTo>
                <a:lnTo>
                  <a:pt x="2279" y="590"/>
                </a:lnTo>
                <a:lnTo>
                  <a:pt x="2268" y="587"/>
                </a:lnTo>
                <a:lnTo>
                  <a:pt x="2263" y="584"/>
                </a:lnTo>
                <a:lnTo>
                  <a:pt x="2258" y="582"/>
                </a:lnTo>
                <a:lnTo>
                  <a:pt x="2249" y="575"/>
                </a:lnTo>
                <a:lnTo>
                  <a:pt x="2245" y="572"/>
                </a:lnTo>
                <a:lnTo>
                  <a:pt x="2241" y="568"/>
                </a:lnTo>
                <a:lnTo>
                  <a:pt x="2234" y="559"/>
                </a:lnTo>
                <a:lnTo>
                  <a:pt x="2231" y="555"/>
                </a:lnTo>
                <a:lnTo>
                  <a:pt x="2228" y="550"/>
                </a:lnTo>
                <a:lnTo>
                  <a:pt x="2223" y="539"/>
                </a:lnTo>
                <a:lnTo>
                  <a:pt x="2221" y="533"/>
                </a:lnTo>
                <a:lnTo>
                  <a:pt x="2220" y="527"/>
                </a:lnTo>
                <a:lnTo>
                  <a:pt x="2219" y="521"/>
                </a:lnTo>
                <a:lnTo>
                  <a:pt x="2218" y="515"/>
                </a:lnTo>
                <a:lnTo>
                  <a:pt x="2218" y="509"/>
                </a:lnTo>
                <a:lnTo>
                  <a:pt x="2217" y="502"/>
                </a:lnTo>
                <a:lnTo>
                  <a:pt x="2218" y="495"/>
                </a:lnTo>
                <a:lnTo>
                  <a:pt x="2218" y="489"/>
                </a:lnTo>
                <a:lnTo>
                  <a:pt x="2219" y="482"/>
                </a:lnTo>
                <a:lnTo>
                  <a:pt x="2220" y="476"/>
                </a:lnTo>
                <a:lnTo>
                  <a:pt x="2223" y="465"/>
                </a:lnTo>
                <a:lnTo>
                  <a:pt x="2225" y="459"/>
                </a:lnTo>
                <a:lnTo>
                  <a:pt x="2228" y="454"/>
                </a:lnTo>
                <a:lnTo>
                  <a:pt x="2234" y="444"/>
                </a:lnTo>
                <a:lnTo>
                  <a:pt x="2237" y="440"/>
                </a:lnTo>
                <a:lnTo>
                  <a:pt x="2241" y="436"/>
                </a:lnTo>
                <a:lnTo>
                  <a:pt x="2245" y="432"/>
                </a:lnTo>
                <a:lnTo>
                  <a:pt x="2249" y="428"/>
                </a:lnTo>
                <a:lnTo>
                  <a:pt x="2253" y="425"/>
                </a:lnTo>
                <a:lnTo>
                  <a:pt x="2258" y="422"/>
                </a:lnTo>
                <a:lnTo>
                  <a:pt x="2263" y="419"/>
                </a:lnTo>
                <a:lnTo>
                  <a:pt x="2268" y="417"/>
                </a:lnTo>
                <a:lnTo>
                  <a:pt x="2274" y="415"/>
                </a:lnTo>
                <a:lnTo>
                  <a:pt x="2279" y="413"/>
                </a:lnTo>
                <a:lnTo>
                  <a:pt x="2285" y="412"/>
                </a:lnTo>
                <a:lnTo>
                  <a:pt x="2291" y="411"/>
                </a:lnTo>
                <a:lnTo>
                  <a:pt x="2304" y="411"/>
                </a:lnTo>
                <a:lnTo>
                  <a:pt x="2317" y="411"/>
                </a:lnTo>
                <a:lnTo>
                  <a:pt x="2323" y="412"/>
                </a:lnTo>
                <a:lnTo>
                  <a:pt x="2329" y="413"/>
                </a:lnTo>
                <a:lnTo>
                  <a:pt x="2340" y="417"/>
                </a:lnTo>
                <a:lnTo>
                  <a:pt x="2346" y="419"/>
                </a:lnTo>
                <a:lnTo>
                  <a:pt x="2351" y="422"/>
                </a:lnTo>
                <a:lnTo>
                  <a:pt x="2360" y="428"/>
                </a:lnTo>
                <a:lnTo>
                  <a:pt x="2364" y="432"/>
                </a:lnTo>
                <a:lnTo>
                  <a:pt x="2368" y="436"/>
                </a:lnTo>
                <a:lnTo>
                  <a:pt x="2375" y="444"/>
                </a:lnTo>
                <a:lnTo>
                  <a:pt x="2378" y="449"/>
                </a:lnTo>
                <a:lnTo>
                  <a:pt x="2381" y="454"/>
                </a:lnTo>
                <a:lnTo>
                  <a:pt x="2385" y="465"/>
                </a:lnTo>
                <a:lnTo>
                  <a:pt x="2387" y="470"/>
                </a:lnTo>
                <a:lnTo>
                  <a:pt x="2389" y="476"/>
                </a:lnTo>
                <a:lnTo>
                  <a:pt x="2390" y="482"/>
                </a:lnTo>
                <a:lnTo>
                  <a:pt x="2391" y="489"/>
                </a:lnTo>
                <a:lnTo>
                  <a:pt x="2391" y="495"/>
                </a:lnTo>
                <a:lnTo>
                  <a:pt x="2391" y="502"/>
                </a:lnTo>
                <a:lnTo>
                  <a:pt x="2391" y="509"/>
                </a:lnTo>
                <a:lnTo>
                  <a:pt x="2391" y="515"/>
                </a:lnTo>
                <a:lnTo>
                  <a:pt x="2390" y="521"/>
                </a:lnTo>
                <a:lnTo>
                  <a:pt x="2389" y="527"/>
                </a:lnTo>
                <a:lnTo>
                  <a:pt x="2385" y="539"/>
                </a:lnTo>
                <a:lnTo>
                  <a:pt x="2383" y="544"/>
                </a:lnTo>
                <a:lnTo>
                  <a:pt x="2381" y="550"/>
                </a:lnTo>
                <a:lnTo>
                  <a:pt x="2375" y="559"/>
                </a:lnTo>
                <a:lnTo>
                  <a:pt x="2372" y="564"/>
                </a:lnTo>
                <a:lnTo>
                  <a:pt x="2368" y="568"/>
                </a:lnTo>
                <a:lnTo>
                  <a:pt x="2364" y="572"/>
                </a:lnTo>
                <a:lnTo>
                  <a:pt x="2360" y="575"/>
                </a:lnTo>
                <a:lnTo>
                  <a:pt x="2355" y="579"/>
                </a:lnTo>
                <a:lnTo>
                  <a:pt x="2351" y="582"/>
                </a:lnTo>
                <a:lnTo>
                  <a:pt x="2346" y="584"/>
                </a:lnTo>
                <a:lnTo>
                  <a:pt x="2340" y="587"/>
                </a:lnTo>
                <a:lnTo>
                  <a:pt x="2335" y="589"/>
                </a:lnTo>
                <a:lnTo>
                  <a:pt x="2329" y="590"/>
                </a:lnTo>
                <a:lnTo>
                  <a:pt x="2323" y="591"/>
                </a:lnTo>
                <a:lnTo>
                  <a:pt x="2317" y="592"/>
                </a:lnTo>
                <a:lnTo>
                  <a:pt x="2304" y="593"/>
                </a:lnTo>
                <a:close/>
                <a:moveTo>
                  <a:pt x="2305" y="555"/>
                </a:moveTo>
                <a:lnTo>
                  <a:pt x="2309" y="555"/>
                </a:lnTo>
                <a:lnTo>
                  <a:pt x="2313" y="554"/>
                </a:lnTo>
                <a:lnTo>
                  <a:pt x="2317" y="553"/>
                </a:lnTo>
                <a:lnTo>
                  <a:pt x="2321" y="551"/>
                </a:lnTo>
                <a:lnTo>
                  <a:pt x="2324" y="549"/>
                </a:lnTo>
                <a:lnTo>
                  <a:pt x="2327" y="547"/>
                </a:lnTo>
                <a:lnTo>
                  <a:pt x="2330" y="544"/>
                </a:lnTo>
                <a:lnTo>
                  <a:pt x="2332" y="540"/>
                </a:lnTo>
                <a:lnTo>
                  <a:pt x="2334" y="536"/>
                </a:lnTo>
                <a:lnTo>
                  <a:pt x="2336" y="532"/>
                </a:lnTo>
                <a:lnTo>
                  <a:pt x="2338" y="527"/>
                </a:lnTo>
                <a:lnTo>
                  <a:pt x="2339" y="523"/>
                </a:lnTo>
                <a:lnTo>
                  <a:pt x="2341" y="513"/>
                </a:lnTo>
                <a:lnTo>
                  <a:pt x="2341" y="507"/>
                </a:lnTo>
                <a:lnTo>
                  <a:pt x="2342" y="502"/>
                </a:lnTo>
                <a:lnTo>
                  <a:pt x="2341" y="491"/>
                </a:lnTo>
                <a:lnTo>
                  <a:pt x="2339" y="480"/>
                </a:lnTo>
                <a:lnTo>
                  <a:pt x="2338" y="476"/>
                </a:lnTo>
                <a:lnTo>
                  <a:pt x="2336" y="471"/>
                </a:lnTo>
                <a:lnTo>
                  <a:pt x="2332" y="463"/>
                </a:lnTo>
                <a:lnTo>
                  <a:pt x="2330" y="460"/>
                </a:lnTo>
                <a:lnTo>
                  <a:pt x="2327" y="457"/>
                </a:lnTo>
                <a:lnTo>
                  <a:pt x="2324" y="454"/>
                </a:lnTo>
                <a:lnTo>
                  <a:pt x="2321" y="452"/>
                </a:lnTo>
                <a:lnTo>
                  <a:pt x="2317" y="450"/>
                </a:lnTo>
                <a:lnTo>
                  <a:pt x="2313" y="449"/>
                </a:lnTo>
                <a:lnTo>
                  <a:pt x="2309" y="448"/>
                </a:lnTo>
                <a:lnTo>
                  <a:pt x="2305" y="448"/>
                </a:lnTo>
                <a:lnTo>
                  <a:pt x="2300" y="448"/>
                </a:lnTo>
                <a:lnTo>
                  <a:pt x="2296" y="449"/>
                </a:lnTo>
                <a:lnTo>
                  <a:pt x="2292" y="450"/>
                </a:lnTo>
                <a:lnTo>
                  <a:pt x="2288" y="452"/>
                </a:lnTo>
                <a:lnTo>
                  <a:pt x="2285" y="454"/>
                </a:lnTo>
                <a:lnTo>
                  <a:pt x="2282" y="457"/>
                </a:lnTo>
                <a:lnTo>
                  <a:pt x="2279" y="460"/>
                </a:lnTo>
                <a:lnTo>
                  <a:pt x="2277" y="463"/>
                </a:lnTo>
                <a:lnTo>
                  <a:pt x="2272" y="471"/>
                </a:lnTo>
                <a:lnTo>
                  <a:pt x="2271" y="476"/>
                </a:lnTo>
                <a:lnTo>
                  <a:pt x="2270" y="480"/>
                </a:lnTo>
                <a:lnTo>
                  <a:pt x="2269" y="485"/>
                </a:lnTo>
                <a:lnTo>
                  <a:pt x="2268" y="491"/>
                </a:lnTo>
                <a:lnTo>
                  <a:pt x="2267" y="496"/>
                </a:lnTo>
                <a:lnTo>
                  <a:pt x="2267" y="502"/>
                </a:lnTo>
                <a:lnTo>
                  <a:pt x="2268" y="513"/>
                </a:lnTo>
                <a:lnTo>
                  <a:pt x="2270" y="523"/>
                </a:lnTo>
                <a:lnTo>
                  <a:pt x="2271" y="527"/>
                </a:lnTo>
                <a:lnTo>
                  <a:pt x="2272" y="532"/>
                </a:lnTo>
                <a:lnTo>
                  <a:pt x="2274" y="536"/>
                </a:lnTo>
                <a:lnTo>
                  <a:pt x="2277" y="540"/>
                </a:lnTo>
                <a:lnTo>
                  <a:pt x="2279" y="544"/>
                </a:lnTo>
                <a:lnTo>
                  <a:pt x="2282" y="547"/>
                </a:lnTo>
                <a:lnTo>
                  <a:pt x="2285" y="549"/>
                </a:lnTo>
                <a:lnTo>
                  <a:pt x="2288" y="551"/>
                </a:lnTo>
                <a:lnTo>
                  <a:pt x="2292" y="553"/>
                </a:lnTo>
                <a:lnTo>
                  <a:pt x="2296" y="554"/>
                </a:lnTo>
                <a:lnTo>
                  <a:pt x="2300" y="555"/>
                </a:lnTo>
                <a:lnTo>
                  <a:pt x="2305" y="555"/>
                </a:lnTo>
                <a:close/>
                <a:moveTo>
                  <a:pt x="2539" y="512"/>
                </a:moveTo>
                <a:lnTo>
                  <a:pt x="2430" y="512"/>
                </a:lnTo>
                <a:lnTo>
                  <a:pt x="2430" y="473"/>
                </a:lnTo>
                <a:lnTo>
                  <a:pt x="2539" y="473"/>
                </a:lnTo>
                <a:lnTo>
                  <a:pt x="2539" y="512"/>
                </a:lnTo>
                <a:close/>
                <a:moveTo>
                  <a:pt x="2695" y="514"/>
                </a:moveTo>
                <a:lnTo>
                  <a:pt x="2695" y="413"/>
                </a:lnTo>
                <a:lnTo>
                  <a:pt x="2744" y="413"/>
                </a:lnTo>
                <a:lnTo>
                  <a:pt x="2744" y="590"/>
                </a:lnTo>
                <a:lnTo>
                  <a:pt x="2697" y="590"/>
                </a:lnTo>
                <a:lnTo>
                  <a:pt x="2697" y="558"/>
                </a:lnTo>
                <a:lnTo>
                  <a:pt x="2693" y="565"/>
                </a:lnTo>
                <a:lnTo>
                  <a:pt x="2688" y="572"/>
                </a:lnTo>
                <a:lnTo>
                  <a:pt x="2682" y="577"/>
                </a:lnTo>
                <a:lnTo>
                  <a:pt x="2675" y="583"/>
                </a:lnTo>
                <a:lnTo>
                  <a:pt x="2672" y="585"/>
                </a:lnTo>
                <a:lnTo>
                  <a:pt x="2668" y="587"/>
                </a:lnTo>
                <a:lnTo>
                  <a:pt x="2666" y="588"/>
                </a:lnTo>
                <a:lnTo>
                  <a:pt x="2664" y="588"/>
                </a:lnTo>
                <a:lnTo>
                  <a:pt x="2660" y="590"/>
                </a:lnTo>
                <a:lnTo>
                  <a:pt x="2651" y="591"/>
                </a:lnTo>
                <a:lnTo>
                  <a:pt x="2647" y="592"/>
                </a:lnTo>
                <a:lnTo>
                  <a:pt x="2642" y="592"/>
                </a:lnTo>
                <a:lnTo>
                  <a:pt x="2635" y="592"/>
                </a:lnTo>
                <a:lnTo>
                  <a:pt x="2629" y="591"/>
                </a:lnTo>
                <a:lnTo>
                  <a:pt x="2623" y="589"/>
                </a:lnTo>
                <a:lnTo>
                  <a:pt x="2618" y="588"/>
                </a:lnTo>
                <a:lnTo>
                  <a:pt x="2612" y="585"/>
                </a:lnTo>
                <a:lnTo>
                  <a:pt x="2607" y="582"/>
                </a:lnTo>
                <a:lnTo>
                  <a:pt x="2603" y="578"/>
                </a:lnTo>
                <a:lnTo>
                  <a:pt x="2598" y="574"/>
                </a:lnTo>
                <a:lnTo>
                  <a:pt x="2596" y="572"/>
                </a:lnTo>
                <a:lnTo>
                  <a:pt x="2595" y="570"/>
                </a:lnTo>
                <a:lnTo>
                  <a:pt x="2591" y="564"/>
                </a:lnTo>
                <a:lnTo>
                  <a:pt x="2588" y="559"/>
                </a:lnTo>
                <a:lnTo>
                  <a:pt x="2587" y="556"/>
                </a:lnTo>
                <a:lnTo>
                  <a:pt x="2586" y="553"/>
                </a:lnTo>
                <a:lnTo>
                  <a:pt x="2584" y="547"/>
                </a:lnTo>
                <a:lnTo>
                  <a:pt x="2583" y="540"/>
                </a:lnTo>
                <a:lnTo>
                  <a:pt x="2582" y="533"/>
                </a:lnTo>
                <a:lnTo>
                  <a:pt x="2582" y="525"/>
                </a:lnTo>
                <a:lnTo>
                  <a:pt x="2582" y="413"/>
                </a:lnTo>
                <a:lnTo>
                  <a:pt x="2631" y="413"/>
                </a:lnTo>
                <a:lnTo>
                  <a:pt x="2631" y="517"/>
                </a:lnTo>
                <a:lnTo>
                  <a:pt x="2631" y="524"/>
                </a:lnTo>
                <a:lnTo>
                  <a:pt x="2633" y="531"/>
                </a:lnTo>
                <a:lnTo>
                  <a:pt x="2636" y="536"/>
                </a:lnTo>
                <a:lnTo>
                  <a:pt x="2637" y="539"/>
                </a:lnTo>
                <a:lnTo>
                  <a:pt x="2639" y="541"/>
                </a:lnTo>
                <a:lnTo>
                  <a:pt x="2644" y="545"/>
                </a:lnTo>
                <a:lnTo>
                  <a:pt x="2646" y="547"/>
                </a:lnTo>
                <a:lnTo>
                  <a:pt x="2649" y="548"/>
                </a:lnTo>
                <a:lnTo>
                  <a:pt x="2655" y="550"/>
                </a:lnTo>
                <a:lnTo>
                  <a:pt x="2658" y="550"/>
                </a:lnTo>
                <a:lnTo>
                  <a:pt x="2661" y="551"/>
                </a:lnTo>
                <a:lnTo>
                  <a:pt x="2668" y="550"/>
                </a:lnTo>
                <a:lnTo>
                  <a:pt x="2674" y="548"/>
                </a:lnTo>
                <a:lnTo>
                  <a:pt x="2680" y="545"/>
                </a:lnTo>
                <a:lnTo>
                  <a:pt x="2685" y="541"/>
                </a:lnTo>
                <a:lnTo>
                  <a:pt x="2687" y="539"/>
                </a:lnTo>
                <a:lnTo>
                  <a:pt x="2689" y="536"/>
                </a:lnTo>
                <a:lnTo>
                  <a:pt x="2693" y="530"/>
                </a:lnTo>
                <a:lnTo>
                  <a:pt x="2695" y="523"/>
                </a:lnTo>
                <a:lnTo>
                  <a:pt x="2695" y="519"/>
                </a:lnTo>
                <a:lnTo>
                  <a:pt x="2695" y="514"/>
                </a:lnTo>
                <a:close/>
                <a:moveTo>
                  <a:pt x="2834" y="487"/>
                </a:moveTo>
                <a:lnTo>
                  <a:pt x="2834" y="590"/>
                </a:lnTo>
                <a:lnTo>
                  <a:pt x="2785" y="590"/>
                </a:lnTo>
                <a:lnTo>
                  <a:pt x="2785" y="413"/>
                </a:lnTo>
                <a:lnTo>
                  <a:pt x="2832" y="413"/>
                </a:lnTo>
                <a:lnTo>
                  <a:pt x="2832" y="444"/>
                </a:lnTo>
                <a:lnTo>
                  <a:pt x="2837" y="437"/>
                </a:lnTo>
                <a:lnTo>
                  <a:pt x="2842" y="430"/>
                </a:lnTo>
                <a:lnTo>
                  <a:pt x="2847" y="425"/>
                </a:lnTo>
                <a:lnTo>
                  <a:pt x="2854" y="420"/>
                </a:lnTo>
                <a:lnTo>
                  <a:pt x="2861" y="416"/>
                </a:lnTo>
                <a:lnTo>
                  <a:pt x="2865" y="414"/>
                </a:lnTo>
                <a:lnTo>
                  <a:pt x="2869" y="413"/>
                </a:lnTo>
                <a:lnTo>
                  <a:pt x="2878" y="411"/>
                </a:lnTo>
                <a:lnTo>
                  <a:pt x="2882" y="411"/>
                </a:lnTo>
                <a:lnTo>
                  <a:pt x="2887" y="411"/>
                </a:lnTo>
                <a:lnTo>
                  <a:pt x="2894" y="411"/>
                </a:lnTo>
                <a:lnTo>
                  <a:pt x="2900" y="412"/>
                </a:lnTo>
                <a:lnTo>
                  <a:pt x="2906" y="413"/>
                </a:lnTo>
                <a:lnTo>
                  <a:pt x="2912" y="415"/>
                </a:lnTo>
                <a:lnTo>
                  <a:pt x="2917" y="418"/>
                </a:lnTo>
                <a:lnTo>
                  <a:pt x="2922" y="421"/>
                </a:lnTo>
                <a:lnTo>
                  <a:pt x="2927" y="424"/>
                </a:lnTo>
                <a:lnTo>
                  <a:pt x="2932" y="428"/>
                </a:lnTo>
                <a:lnTo>
                  <a:pt x="2935" y="433"/>
                </a:lnTo>
                <a:lnTo>
                  <a:pt x="2939" y="438"/>
                </a:lnTo>
                <a:lnTo>
                  <a:pt x="2942" y="444"/>
                </a:lnTo>
                <a:lnTo>
                  <a:pt x="2943" y="446"/>
                </a:lnTo>
                <a:lnTo>
                  <a:pt x="2944" y="449"/>
                </a:lnTo>
                <a:lnTo>
                  <a:pt x="2946" y="456"/>
                </a:lnTo>
                <a:lnTo>
                  <a:pt x="2947" y="462"/>
                </a:lnTo>
                <a:lnTo>
                  <a:pt x="2948" y="470"/>
                </a:lnTo>
                <a:lnTo>
                  <a:pt x="2948" y="477"/>
                </a:lnTo>
                <a:lnTo>
                  <a:pt x="2948" y="590"/>
                </a:lnTo>
                <a:lnTo>
                  <a:pt x="2899" y="590"/>
                </a:lnTo>
                <a:lnTo>
                  <a:pt x="2899" y="486"/>
                </a:lnTo>
                <a:lnTo>
                  <a:pt x="2899" y="478"/>
                </a:lnTo>
                <a:lnTo>
                  <a:pt x="2898" y="475"/>
                </a:lnTo>
                <a:lnTo>
                  <a:pt x="2897" y="471"/>
                </a:lnTo>
                <a:lnTo>
                  <a:pt x="2895" y="466"/>
                </a:lnTo>
                <a:lnTo>
                  <a:pt x="2893" y="463"/>
                </a:lnTo>
                <a:lnTo>
                  <a:pt x="2891" y="461"/>
                </a:lnTo>
                <a:lnTo>
                  <a:pt x="2886" y="457"/>
                </a:lnTo>
                <a:lnTo>
                  <a:pt x="2884" y="455"/>
                </a:lnTo>
                <a:lnTo>
                  <a:pt x="2881" y="454"/>
                </a:lnTo>
                <a:lnTo>
                  <a:pt x="2875" y="452"/>
                </a:lnTo>
                <a:lnTo>
                  <a:pt x="2871" y="451"/>
                </a:lnTo>
                <a:lnTo>
                  <a:pt x="2868" y="451"/>
                </a:lnTo>
                <a:lnTo>
                  <a:pt x="2861" y="452"/>
                </a:lnTo>
                <a:lnTo>
                  <a:pt x="2854" y="454"/>
                </a:lnTo>
                <a:lnTo>
                  <a:pt x="2851" y="455"/>
                </a:lnTo>
                <a:lnTo>
                  <a:pt x="2849" y="457"/>
                </a:lnTo>
                <a:lnTo>
                  <a:pt x="2846" y="459"/>
                </a:lnTo>
                <a:lnTo>
                  <a:pt x="2844" y="461"/>
                </a:lnTo>
                <a:lnTo>
                  <a:pt x="2842" y="463"/>
                </a:lnTo>
                <a:lnTo>
                  <a:pt x="2840" y="466"/>
                </a:lnTo>
                <a:lnTo>
                  <a:pt x="2838" y="469"/>
                </a:lnTo>
                <a:lnTo>
                  <a:pt x="2837" y="472"/>
                </a:lnTo>
                <a:lnTo>
                  <a:pt x="2835" y="479"/>
                </a:lnTo>
                <a:lnTo>
                  <a:pt x="2834" y="483"/>
                </a:lnTo>
                <a:lnTo>
                  <a:pt x="2834" y="487"/>
                </a:lnTo>
                <a:close/>
                <a:moveTo>
                  <a:pt x="3014" y="390"/>
                </a:moveTo>
                <a:lnTo>
                  <a:pt x="3008" y="390"/>
                </a:lnTo>
                <a:lnTo>
                  <a:pt x="3004" y="388"/>
                </a:lnTo>
                <a:lnTo>
                  <a:pt x="2999" y="386"/>
                </a:lnTo>
                <a:lnTo>
                  <a:pt x="2995" y="383"/>
                </a:lnTo>
                <a:lnTo>
                  <a:pt x="2992" y="379"/>
                </a:lnTo>
                <a:lnTo>
                  <a:pt x="2989" y="375"/>
                </a:lnTo>
                <a:lnTo>
                  <a:pt x="2988" y="370"/>
                </a:lnTo>
                <a:lnTo>
                  <a:pt x="2987" y="365"/>
                </a:lnTo>
                <a:lnTo>
                  <a:pt x="2988" y="360"/>
                </a:lnTo>
                <a:lnTo>
                  <a:pt x="2989" y="356"/>
                </a:lnTo>
                <a:lnTo>
                  <a:pt x="2992" y="352"/>
                </a:lnTo>
                <a:lnTo>
                  <a:pt x="2995" y="348"/>
                </a:lnTo>
                <a:lnTo>
                  <a:pt x="2999" y="345"/>
                </a:lnTo>
                <a:lnTo>
                  <a:pt x="3004" y="342"/>
                </a:lnTo>
                <a:lnTo>
                  <a:pt x="3008" y="341"/>
                </a:lnTo>
                <a:lnTo>
                  <a:pt x="3014" y="341"/>
                </a:lnTo>
                <a:lnTo>
                  <a:pt x="3019" y="341"/>
                </a:lnTo>
                <a:lnTo>
                  <a:pt x="3024" y="342"/>
                </a:lnTo>
                <a:lnTo>
                  <a:pt x="3028" y="345"/>
                </a:lnTo>
                <a:lnTo>
                  <a:pt x="3032" y="348"/>
                </a:lnTo>
                <a:lnTo>
                  <a:pt x="3036" y="352"/>
                </a:lnTo>
                <a:lnTo>
                  <a:pt x="3038" y="356"/>
                </a:lnTo>
                <a:lnTo>
                  <a:pt x="3040" y="360"/>
                </a:lnTo>
                <a:lnTo>
                  <a:pt x="3040" y="365"/>
                </a:lnTo>
                <a:lnTo>
                  <a:pt x="3040" y="370"/>
                </a:lnTo>
                <a:lnTo>
                  <a:pt x="3038" y="375"/>
                </a:lnTo>
                <a:lnTo>
                  <a:pt x="3036" y="379"/>
                </a:lnTo>
                <a:lnTo>
                  <a:pt x="3032" y="383"/>
                </a:lnTo>
                <a:lnTo>
                  <a:pt x="3028" y="386"/>
                </a:lnTo>
                <a:lnTo>
                  <a:pt x="3024" y="388"/>
                </a:lnTo>
                <a:lnTo>
                  <a:pt x="3019" y="390"/>
                </a:lnTo>
                <a:lnTo>
                  <a:pt x="3014" y="390"/>
                </a:lnTo>
                <a:close/>
                <a:moveTo>
                  <a:pt x="2989" y="413"/>
                </a:moveTo>
                <a:lnTo>
                  <a:pt x="3038" y="413"/>
                </a:lnTo>
                <a:lnTo>
                  <a:pt x="3038" y="590"/>
                </a:lnTo>
                <a:lnTo>
                  <a:pt x="2989" y="590"/>
                </a:lnTo>
                <a:lnTo>
                  <a:pt x="2989" y="413"/>
                </a:lnTo>
                <a:close/>
                <a:moveTo>
                  <a:pt x="3242" y="413"/>
                </a:moveTo>
                <a:lnTo>
                  <a:pt x="3180" y="590"/>
                </a:lnTo>
                <a:lnTo>
                  <a:pt x="3125" y="590"/>
                </a:lnTo>
                <a:lnTo>
                  <a:pt x="3063" y="413"/>
                </a:lnTo>
                <a:lnTo>
                  <a:pt x="3115" y="413"/>
                </a:lnTo>
                <a:lnTo>
                  <a:pt x="3151" y="539"/>
                </a:lnTo>
                <a:lnTo>
                  <a:pt x="3190" y="413"/>
                </a:lnTo>
                <a:lnTo>
                  <a:pt x="3242" y="413"/>
                </a:lnTo>
                <a:close/>
                <a:moveTo>
                  <a:pt x="3340" y="593"/>
                </a:moveTo>
                <a:lnTo>
                  <a:pt x="3333" y="593"/>
                </a:lnTo>
                <a:lnTo>
                  <a:pt x="3327" y="592"/>
                </a:lnTo>
                <a:lnTo>
                  <a:pt x="3315" y="590"/>
                </a:lnTo>
                <a:lnTo>
                  <a:pt x="3309" y="589"/>
                </a:lnTo>
                <a:lnTo>
                  <a:pt x="3303" y="587"/>
                </a:lnTo>
                <a:lnTo>
                  <a:pt x="3293" y="582"/>
                </a:lnTo>
                <a:lnTo>
                  <a:pt x="3288" y="579"/>
                </a:lnTo>
                <a:lnTo>
                  <a:pt x="3284" y="576"/>
                </a:lnTo>
                <a:lnTo>
                  <a:pt x="3279" y="572"/>
                </a:lnTo>
                <a:lnTo>
                  <a:pt x="3276" y="569"/>
                </a:lnTo>
                <a:lnTo>
                  <a:pt x="3269" y="560"/>
                </a:lnTo>
                <a:lnTo>
                  <a:pt x="3266" y="555"/>
                </a:lnTo>
                <a:lnTo>
                  <a:pt x="3263" y="550"/>
                </a:lnTo>
                <a:lnTo>
                  <a:pt x="3258" y="540"/>
                </a:lnTo>
                <a:lnTo>
                  <a:pt x="3256" y="534"/>
                </a:lnTo>
                <a:lnTo>
                  <a:pt x="3255" y="528"/>
                </a:lnTo>
                <a:lnTo>
                  <a:pt x="3254" y="522"/>
                </a:lnTo>
                <a:lnTo>
                  <a:pt x="3253" y="516"/>
                </a:lnTo>
                <a:lnTo>
                  <a:pt x="3252" y="509"/>
                </a:lnTo>
                <a:lnTo>
                  <a:pt x="3252" y="502"/>
                </a:lnTo>
                <a:lnTo>
                  <a:pt x="3252" y="495"/>
                </a:lnTo>
                <a:lnTo>
                  <a:pt x="3253" y="489"/>
                </a:lnTo>
                <a:lnTo>
                  <a:pt x="3254" y="483"/>
                </a:lnTo>
                <a:lnTo>
                  <a:pt x="3255" y="477"/>
                </a:lnTo>
                <a:lnTo>
                  <a:pt x="3258" y="465"/>
                </a:lnTo>
                <a:lnTo>
                  <a:pt x="3260" y="459"/>
                </a:lnTo>
                <a:lnTo>
                  <a:pt x="3263" y="454"/>
                </a:lnTo>
                <a:lnTo>
                  <a:pt x="3269" y="445"/>
                </a:lnTo>
                <a:lnTo>
                  <a:pt x="3272" y="440"/>
                </a:lnTo>
                <a:lnTo>
                  <a:pt x="3275" y="436"/>
                </a:lnTo>
                <a:lnTo>
                  <a:pt x="3279" y="432"/>
                </a:lnTo>
                <a:lnTo>
                  <a:pt x="3283" y="428"/>
                </a:lnTo>
                <a:lnTo>
                  <a:pt x="3293" y="422"/>
                </a:lnTo>
                <a:lnTo>
                  <a:pt x="3297" y="419"/>
                </a:lnTo>
                <a:lnTo>
                  <a:pt x="3303" y="417"/>
                </a:lnTo>
                <a:lnTo>
                  <a:pt x="3308" y="415"/>
                </a:lnTo>
                <a:lnTo>
                  <a:pt x="3314" y="413"/>
                </a:lnTo>
                <a:lnTo>
                  <a:pt x="3319" y="412"/>
                </a:lnTo>
                <a:lnTo>
                  <a:pt x="3325" y="411"/>
                </a:lnTo>
                <a:lnTo>
                  <a:pt x="3338" y="411"/>
                </a:lnTo>
                <a:lnTo>
                  <a:pt x="3349" y="411"/>
                </a:lnTo>
                <a:lnTo>
                  <a:pt x="3360" y="413"/>
                </a:lnTo>
                <a:lnTo>
                  <a:pt x="3365" y="414"/>
                </a:lnTo>
                <a:lnTo>
                  <a:pt x="3370" y="416"/>
                </a:lnTo>
                <a:lnTo>
                  <a:pt x="3380" y="421"/>
                </a:lnTo>
                <a:lnTo>
                  <a:pt x="3389" y="426"/>
                </a:lnTo>
                <a:lnTo>
                  <a:pt x="3393" y="429"/>
                </a:lnTo>
                <a:lnTo>
                  <a:pt x="3397" y="433"/>
                </a:lnTo>
                <a:lnTo>
                  <a:pt x="3404" y="441"/>
                </a:lnTo>
                <a:lnTo>
                  <a:pt x="3407" y="446"/>
                </a:lnTo>
                <a:lnTo>
                  <a:pt x="3410" y="450"/>
                </a:lnTo>
                <a:lnTo>
                  <a:pt x="3412" y="456"/>
                </a:lnTo>
                <a:lnTo>
                  <a:pt x="3415" y="461"/>
                </a:lnTo>
                <a:lnTo>
                  <a:pt x="3417" y="467"/>
                </a:lnTo>
                <a:lnTo>
                  <a:pt x="3418" y="473"/>
                </a:lnTo>
                <a:lnTo>
                  <a:pt x="3419" y="479"/>
                </a:lnTo>
                <a:lnTo>
                  <a:pt x="3420" y="486"/>
                </a:lnTo>
                <a:lnTo>
                  <a:pt x="3421" y="493"/>
                </a:lnTo>
                <a:lnTo>
                  <a:pt x="3421" y="500"/>
                </a:lnTo>
                <a:lnTo>
                  <a:pt x="3421" y="514"/>
                </a:lnTo>
                <a:lnTo>
                  <a:pt x="3301" y="514"/>
                </a:lnTo>
                <a:lnTo>
                  <a:pt x="3301" y="519"/>
                </a:lnTo>
                <a:lnTo>
                  <a:pt x="3301" y="523"/>
                </a:lnTo>
                <a:lnTo>
                  <a:pt x="3302" y="528"/>
                </a:lnTo>
                <a:lnTo>
                  <a:pt x="3303" y="532"/>
                </a:lnTo>
                <a:lnTo>
                  <a:pt x="3307" y="539"/>
                </a:lnTo>
                <a:lnTo>
                  <a:pt x="3309" y="542"/>
                </a:lnTo>
                <a:lnTo>
                  <a:pt x="3311" y="545"/>
                </a:lnTo>
                <a:lnTo>
                  <a:pt x="3314" y="548"/>
                </a:lnTo>
                <a:lnTo>
                  <a:pt x="3317" y="550"/>
                </a:lnTo>
                <a:lnTo>
                  <a:pt x="3321" y="552"/>
                </a:lnTo>
                <a:lnTo>
                  <a:pt x="3324" y="554"/>
                </a:lnTo>
                <a:lnTo>
                  <a:pt x="3328" y="555"/>
                </a:lnTo>
                <a:lnTo>
                  <a:pt x="3332" y="556"/>
                </a:lnTo>
                <a:lnTo>
                  <a:pt x="3341" y="557"/>
                </a:lnTo>
                <a:lnTo>
                  <a:pt x="3347" y="556"/>
                </a:lnTo>
                <a:lnTo>
                  <a:pt x="3352" y="555"/>
                </a:lnTo>
                <a:lnTo>
                  <a:pt x="3357" y="554"/>
                </a:lnTo>
                <a:lnTo>
                  <a:pt x="3362" y="551"/>
                </a:lnTo>
                <a:lnTo>
                  <a:pt x="3364" y="550"/>
                </a:lnTo>
                <a:lnTo>
                  <a:pt x="3366" y="548"/>
                </a:lnTo>
                <a:lnTo>
                  <a:pt x="3370" y="545"/>
                </a:lnTo>
                <a:lnTo>
                  <a:pt x="3372" y="541"/>
                </a:lnTo>
                <a:lnTo>
                  <a:pt x="3375" y="536"/>
                </a:lnTo>
                <a:lnTo>
                  <a:pt x="3420" y="539"/>
                </a:lnTo>
                <a:lnTo>
                  <a:pt x="3418" y="545"/>
                </a:lnTo>
                <a:lnTo>
                  <a:pt x="3416" y="551"/>
                </a:lnTo>
                <a:lnTo>
                  <a:pt x="3414" y="556"/>
                </a:lnTo>
                <a:lnTo>
                  <a:pt x="3411" y="561"/>
                </a:lnTo>
                <a:lnTo>
                  <a:pt x="3407" y="566"/>
                </a:lnTo>
                <a:lnTo>
                  <a:pt x="3403" y="570"/>
                </a:lnTo>
                <a:lnTo>
                  <a:pt x="3399" y="575"/>
                </a:lnTo>
                <a:lnTo>
                  <a:pt x="3394" y="578"/>
                </a:lnTo>
                <a:lnTo>
                  <a:pt x="3388" y="582"/>
                </a:lnTo>
                <a:lnTo>
                  <a:pt x="3382" y="585"/>
                </a:lnTo>
                <a:lnTo>
                  <a:pt x="3376" y="587"/>
                </a:lnTo>
                <a:lnTo>
                  <a:pt x="3370" y="589"/>
                </a:lnTo>
                <a:lnTo>
                  <a:pt x="3366" y="590"/>
                </a:lnTo>
                <a:lnTo>
                  <a:pt x="3363" y="591"/>
                </a:lnTo>
                <a:lnTo>
                  <a:pt x="3355" y="592"/>
                </a:lnTo>
                <a:lnTo>
                  <a:pt x="3348" y="593"/>
                </a:lnTo>
                <a:lnTo>
                  <a:pt x="3340" y="593"/>
                </a:lnTo>
                <a:close/>
                <a:moveTo>
                  <a:pt x="3301" y="483"/>
                </a:moveTo>
                <a:lnTo>
                  <a:pt x="3375" y="483"/>
                </a:lnTo>
                <a:lnTo>
                  <a:pt x="3375" y="480"/>
                </a:lnTo>
                <a:lnTo>
                  <a:pt x="3374" y="476"/>
                </a:lnTo>
                <a:lnTo>
                  <a:pt x="3373" y="472"/>
                </a:lnTo>
                <a:lnTo>
                  <a:pt x="3372" y="469"/>
                </a:lnTo>
                <a:lnTo>
                  <a:pt x="3371" y="466"/>
                </a:lnTo>
                <a:lnTo>
                  <a:pt x="3369" y="463"/>
                </a:lnTo>
                <a:lnTo>
                  <a:pt x="3367" y="460"/>
                </a:lnTo>
                <a:lnTo>
                  <a:pt x="3365" y="457"/>
                </a:lnTo>
                <a:lnTo>
                  <a:pt x="3359" y="453"/>
                </a:lnTo>
                <a:lnTo>
                  <a:pt x="3353" y="450"/>
                </a:lnTo>
                <a:lnTo>
                  <a:pt x="3346" y="448"/>
                </a:lnTo>
                <a:lnTo>
                  <a:pt x="3339" y="447"/>
                </a:lnTo>
                <a:lnTo>
                  <a:pt x="3331" y="448"/>
                </a:lnTo>
                <a:lnTo>
                  <a:pt x="3327" y="449"/>
                </a:lnTo>
                <a:lnTo>
                  <a:pt x="3324" y="450"/>
                </a:lnTo>
                <a:lnTo>
                  <a:pt x="3317" y="453"/>
                </a:lnTo>
                <a:lnTo>
                  <a:pt x="3315" y="455"/>
                </a:lnTo>
                <a:lnTo>
                  <a:pt x="3312" y="458"/>
                </a:lnTo>
                <a:lnTo>
                  <a:pt x="3307" y="463"/>
                </a:lnTo>
                <a:lnTo>
                  <a:pt x="3304" y="470"/>
                </a:lnTo>
                <a:lnTo>
                  <a:pt x="3303" y="473"/>
                </a:lnTo>
                <a:lnTo>
                  <a:pt x="3302" y="476"/>
                </a:lnTo>
                <a:lnTo>
                  <a:pt x="3301" y="483"/>
                </a:lnTo>
                <a:close/>
                <a:moveTo>
                  <a:pt x="3456" y="590"/>
                </a:moveTo>
                <a:lnTo>
                  <a:pt x="3456" y="413"/>
                </a:lnTo>
                <a:lnTo>
                  <a:pt x="3503" y="413"/>
                </a:lnTo>
                <a:lnTo>
                  <a:pt x="3503" y="444"/>
                </a:lnTo>
                <a:lnTo>
                  <a:pt x="3507" y="436"/>
                </a:lnTo>
                <a:lnTo>
                  <a:pt x="3511" y="429"/>
                </a:lnTo>
                <a:lnTo>
                  <a:pt x="3516" y="424"/>
                </a:lnTo>
                <a:lnTo>
                  <a:pt x="3521" y="419"/>
                </a:lnTo>
                <a:lnTo>
                  <a:pt x="3524" y="417"/>
                </a:lnTo>
                <a:lnTo>
                  <a:pt x="3527" y="415"/>
                </a:lnTo>
                <a:lnTo>
                  <a:pt x="3534" y="413"/>
                </a:lnTo>
                <a:lnTo>
                  <a:pt x="3540" y="411"/>
                </a:lnTo>
                <a:lnTo>
                  <a:pt x="3548" y="410"/>
                </a:lnTo>
                <a:lnTo>
                  <a:pt x="3556" y="411"/>
                </a:lnTo>
                <a:lnTo>
                  <a:pt x="3563" y="412"/>
                </a:lnTo>
                <a:lnTo>
                  <a:pt x="3563" y="456"/>
                </a:lnTo>
                <a:lnTo>
                  <a:pt x="3559" y="455"/>
                </a:lnTo>
                <a:lnTo>
                  <a:pt x="3554" y="454"/>
                </a:lnTo>
                <a:lnTo>
                  <a:pt x="3542" y="453"/>
                </a:lnTo>
                <a:lnTo>
                  <a:pt x="3535" y="454"/>
                </a:lnTo>
                <a:lnTo>
                  <a:pt x="3531" y="454"/>
                </a:lnTo>
                <a:lnTo>
                  <a:pt x="3528" y="456"/>
                </a:lnTo>
                <a:lnTo>
                  <a:pt x="3524" y="457"/>
                </a:lnTo>
                <a:lnTo>
                  <a:pt x="3521" y="459"/>
                </a:lnTo>
                <a:lnTo>
                  <a:pt x="3518" y="461"/>
                </a:lnTo>
                <a:lnTo>
                  <a:pt x="3515" y="463"/>
                </a:lnTo>
                <a:lnTo>
                  <a:pt x="3511" y="469"/>
                </a:lnTo>
                <a:lnTo>
                  <a:pt x="3509" y="472"/>
                </a:lnTo>
                <a:lnTo>
                  <a:pt x="3508" y="475"/>
                </a:lnTo>
                <a:lnTo>
                  <a:pt x="3506" y="478"/>
                </a:lnTo>
                <a:lnTo>
                  <a:pt x="3506" y="482"/>
                </a:lnTo>
                <a:lnTo>
                  <a:pt x="3505" y="486"/>
                </a:lnTo>
                <a:lnTo>
                  <a:pt x="3505" y="490"/>
                </a:lnTo>
                <a:lnTo>
                  <a:pt x="3505" y="590"/>
                </a:lnTo>
                <a:lnTo>
                  <a:pt x="3456" y="590"/>
                </a:lnTo>
                <a:close/>
                <a:moveTo>
                  <a:pt x="3736" y="463"/>
                </a:moveTo>
                <a:lnTo>
                  <a:pt x="3692" y="466"/>
                </a:lnTo>
                <a:lnTo>
                  <a:pt x="3690" y="462"/>
                </a:lnTo>
                <a:lnTo>
                  <a:pt x="3688" y="458"/>
                </a:lnTo>
                <a:lnTo>
                  <a:pt x="3686" y="455"/>
                </a:lnTo>
                <a:lnTo>
                  <a:pt x="3682" y="451"/>
                </a:lnTo>
                <a:lnTo>
                  <a:pt x="3678" y="449"/>
                </a:lnTo>
                <a:lnTo>
                  <a:pt x="3673" y="447"/>
                </a:lnTo>
                <a:lnTo>
                  <a:pt x="3668" y="446"/>
                </a:lnTo>
                <a:lnTo>
                  <a:pt x="3662" y="445"/>
                </a:lnTo>
                <a:lnTo>
                  <a:pt x="3656" y="446"/>
                </a:lnTo>
                <a:lnTo>
                  <a:pt x="3651" y="447"/>
                </a:lnTo>
                <a:lnTo>
                  <a:pt x="3647" y="448"/>
                </a:lnTo>
                <a:lnTo>
                  <a:pt x="3643" y="450"/>
                </a:lnTo>
                <a:lnTo>
                  <a:pt x="3639" y="453"/>
                </a:lnTo>
                <a:lnTo>
                  <a:pt x="3637" y="456"/>
                </a:lnTo>
                <a:lnTo>
                  <a:pt x="3635" y="459"/>
                </a:lnTo>
                <a:lnTo>
                  <a:pt x="3635" y="463"/>
                </a:lnTo>
                <a:lnTo>
                  <a:pt x="3635" y="466"/>
                </a:lnTo>
                <a:lnTo>
                  <a:pt x="3636" y="469"/>
                </a:lnTo>
                <a:lnTo>
                  <a:pt x="3638" y="471"/>
                </a:lnTo>
                <a:lnTo>
                  <a:pt x="3640" y="474"/>
                </a:lnTo>
                <a:lnTo>
                  <a:pt x="3643" y="476"/>
                </a:lnTo>
                <a:lnTo>
                  <a:pt x="3647" y="478"/>
                </a:lnTo>
                <a:lnTo>
                  <a:pt x="3652" y="479"/>
                </a:lnTo>
                <a:lnTo>
                  <a:pt x="3657" y="481"/>
                </a:lnTo>
                <a:lnTo>
                  <a:pt x="3689" y="487"/>
                </a:lnTo>
                <a:lnTo>
                  <a:pt x="3696" y="488"/>
                </a:lnTo>
                <a:lnTo>
                  <a:pt x="3701" y="490"/>
                </a:lnTo>
                <a:lnTo>
                  <a:pt x="3707" y="492"/>
                </a:lnTo>
                <a:lnTo>
                  <a:pt x="3712" y="494"/>
                </a:lnTo>
                <a:lnTo>
                  <a:pt x="3720" y="499"/>
                </a:lnTo>
                <a:lnTo>
                  <a:pt x="3728" y="504"/>
                </a:lnTo>
                <a:lnTo>
                  <a:pt x="3731" y="507"/>
                </a:lnTo>
                <a:lnTo>
                  <a:pt x="3733" y="511"/>
                </a:lnTo>
                <a:lnTo>
                  <a:pt x="3735" y="514"/>
                </a:lnTo>
                <a:lnTo>
                  <a:pt x="3737" y="518"/>
                </a:lnTo>
                <a:lnTo>
                  <a:pt x="3740" y="526"/>
                </a:lnTo>
                <a:lnTo>
                  <a:pt x="3740" y="530"/>
                </a:lnTo>
                <a:lnTo>
                  <a:pt x="3740" y="535"/>
                </a:lnTo>
                <a:lnTo>
                  <a:pt x="3740" y="539"/>
                </a:lnTo>
                <a:lnTo>
                  <a:pt x="3740" y="543"/>
                </a:lnTo>
                <a:lnTo>
                  <a:pt x="3739" y="547"/>
                </a:lnTo>
                <a:lnTo>
                  <a:pt x="3738" y="551"/>
                </a:lnTo>
                <a:lnTo>
                  <a:pt x="3736" y="555"/>
                </a:lnTo>
                <a:lnTo>
                  <a:pt x="3735" y="559"/>
                </a:lnTo>
                <a:lnTo>
                  <a:pt x="3733" y="562"/>
                </a:lnTo>
                <a:lnTo>
                  <a:pt x="3730" y="565"/>
                </a:lnTo>
                <a:lnTo>
                  <a:pt x="3725" y="572"/>
                </a:lnTo>
                <a:lnTo>
                  <a:pt x="3718" y="577"/>
                </a:lnTo>
                <a:lnTo>
                  <a:pt x="3711" y="582"/>
                </a:lnTo>
                <a:lnTo>
                  <a:pt x="3702" y="586"/>
                </a:lnTo>
                <a:lnTo>
                  <a:pt x="3693" y="589"/>
                </a:lnTo>
                <a:lnTo>
                  <a:pt x="3683" y="591"/>
                </a:lnTo>
                <a:lnTo>
                  <a:pt x="3673" y="593"/>
                </a:lnTo>
                <a:lnTo>
                  <a:pt x="3662" y="593"/>
                </a:lnTo>
                <a:lnTo>
                  <a:pt x="3653" y="593"/>
                </a:lnTo>
                <a:lnTo>
                  <a:pt x="3645" y="592"/>
                </a:lnTo>
                <a:lnTo>
                  <a:pt x="3637" y="591"/>
                </a:lnTo>
                <a:lnTo>
                  <a:pt x="3630" y="589"/>
                </a:lnTo>
                <a:lnTo>
                  <a:pt x="3623" y="587"/>
                </a:lnTo>
                <a:lnTo>
                  <a:pt x="3617" y="585"/>
                </a:lnTo>
                <a:lnTo>
                  <a:pt x="3611" y="582"/>
                </a:lnTo>
                <a:lnTo>
                  <a:pt x="3606" y="578"/>
                </a:lnTo>
                <a:lnTo>
                  <a:pt x="3601" y="575"/>
                </a:lnTo>
                <a:lnTo>
                  <a:pt x="3596" y="570"/>
                </a:lnTo>
                <a:lnTo>
                  <a:pt x="3593" y="566"/>
                </a:lnTo>
                <a:lnTo>
                  <a:pt x="3589" y="561"/>
                </a:lnTo>
                <a:lnTo>
                  <a:pt x="3587" y="556"/>
                </a:lnTo>
                <a:lnTo>
                  <a:pt x="3584" y="550"/>
                </a:lnTo>
                <a:lnTo>
                  <a:pt x="3583" y="545"/>
                </a:lnTo>
                <a:lnTo>
                  <a:pt x="3582" y="538"/>
                </a:lnTo>
                <a:lnTo>
                  <a:pt x="3630" y="536"/>
                </a:lnTo>
                <a:lnTo>
                  <a:pt x="3631" y="541"/>
                </a:lnTo>
                <a:lnTo>
                  <a:pt x="3634" y="545"/>
                </a:lnTo>
                <a:lnTo>
                  <a:pt x="3637" y="549"/>
                </a:lnTo>
                <a:lnTo>
                  <a:pt x="3640" y="552"/>
                </a:lnTo>
                <a:lnTo>
                  <a:pt x="3645" y="555"/>
                </a:lnTo>
                <a:lnTo>
                  <a:pt x="3650" y="556"/>
                </a:lnTo>
                <a:lnTo>
                  <a:pt x="3656" y="557"/>
                </a:lnTo>
                <a:lnTo>
                  <a:pt x="3662" y="558"/>
                </a:lnTo>
                <a:lnTo>
                  <a:pt x="3668" y="557"/>
                </a:lnTo>
                <a:lnTo>
                  <a:pt x="3673" y="557"/>
                </a:lnTo>
                <a:lnTo>
                  <a:pt x="3678" y="555"/>
                </a:lnTo>
                <a:lnTo>
                  <a:pt x="3681" y="554"/>
                </a:lnTo>
                <a:lnTo>
                  <a:pt x="3683" y="553"/>
                </a:lnTo>
                <a:lnTo>
                  <a:pt x="3686" y="550"/>
                </a:lnTo>
                <a:lnTo>
                  <a:pt x="3689" y="547"/>
                </a:lnTo>
                <a:lnTo>
                  <a:pt x="3689" y="545"/>
                </a:lnTo>
                <a:lnTo>
                  <a:pt x="3690" y="544"/>
                </a:lnTo>
                <a:lnTo>
                  <a:pt x="3691" y="540"/>
                </a:lnTo>
                <a:lnTo>
                  <a:pt x="3690" y="537"/>
                </a:lnTo>
                <a:lnTo>
                  <a:pt x="3689" y="534"/>
                </a:lnTo>
                <a:lnTo>
                  <a:pt x="3687" y="531"/>
                </a:lnTo>
                <a:lnTo>
                  <a:pt x="3685" y="529"/>
                </a:lnTo>
                <a:lnTo>
                  <a:pt x="3682" y="527"/>
                </a:lnTo>
                <a:lnTo>
                  <a:pt x="3678" y="525"/>
                </a:lnTo>
                <a:lnTo>
                  <a:pt x="3673" y="523"/>
                </a:lnTo>
                <a:lnTo>
                  <a:pt x="3668" y="522"/>
                </a:lnTo>
                <a:lnTo>
                  <a:pt x="3637" y="516"/>
                </a:lnTo>
                <a:lnTo>
                  <a:pt x="3631" y="515"/>
                </a:lnTo>
                <a:lnTo>
                  <a:pt x="3625" y="513"/>
                </a:lnTo>
                <a:lnTo>
                  <a:pt x="3615" y="509"/>
                </a:lnTo>
                <a:lnTo>
                  <a:pt x="3610" y="507"/>
                </a:lnTo>
                <a:lnTo>
                  <a:pt x="3606" y="504"/>
                </a:lnTo>
                <a:lnTo>
                  <a:pt x="3602" y="501"/>
                </a:lnTo>
                <a:lnTo>
                  <a:pt x="3599" y="498"/>
                </a:lnTo>
                <a:lnTo>
                  <a:pt x="3596" y="495"/>
                </a:lnTo>
                <a:lnTo>
                  <a:pt x="3593" y="492"/>
                </a:lnTo>
                <a:lnTo>
                  <a:pt x="3591" y="488"/>
                </a:lnTo>
                <a:lnTo>
                  <a:pt x="3589" y="484"/>
                </a:lnTo>
                <a:lnTo>
                  <a:pt x="3588" y="480"/>
                </a:lnTo>
                <a:lnTo>
                  <a:pt x="3587" y="475"/>
                </a:lnTo>
                <a:lnTo>
                  <a:pt x="3586" y="471"/>
                </a:lnTo>
                <a:lnTo>
                  <a:pt x="3586" y="466"/>
                </a:lnTo>
                <a:lnTo>
                  <a:pt x="3587" y="459"/>
                </a:lnTo>
                <a:lnTo>
                  <a:pt x="3587" y="454"/>
                </a:lnTo>
                <a:lnTo>
                  <a:pt x="3589" y="448"/>
                </a:lnTo>
                <a:lnTo>
                  <a:pt x="3591" y="443"/>
                </a:lnTo>
                <a:lnTo>
                  <a:pt x="3594" y="438"/>
                </a:lnTo>
                <a:lnTo>
                  <a:pt x="3598" y="433"/>
                </a:lnTo>
                <a:lnTo>
                  <a:pt x="3602" y="429"/>
                </a:lnTo>
                <a:lnTo>
                  <a:pt x="3607" y="425"/>
                </a:lnTo>
                <a:lnTo>
                  <a:pt x="3612" y="422"/>
                </a:lnTo>
                <a:lnTo>
                  <a:pt x="3618" y="419"/>
                </a:lnTo>
                <a:lnTo>
                  <a:pt x="3624" y="416"/>
                </a:lnTo>
                <a:lnTo>
                  <a:pt x="3631" y="414"/>
                </a:lnTo>
                <a:lnTo>
                  <a:pt x="3634" y="413"/>
                </a:lnTo>
                <a:lnTo>
                  <a:pt x="3638" y="413"/>
                </a:lnTo>
                <a:lnTo>
                  <a:pt x="3645" y="412"/>
                </a:lnTo>
                <a:lnTo>
                  <a:pt x="3653" y="411"/>
                </a:lnTo>
                <a:lnTo>
                  <a:pt x="3661" y="411"/>
                </a:lnTo>
                <a:lnTo>
                  <a:pt x="3669" y="411"/>
                </a:lnTo>
                <a:lnTo>
                  <a:pt x="3677" y="412"/>
                </a:lnTo>
                <a:lnTo>
                  <a:pt x="3684" y="413"/>
                </a:lnTo>
                <a:lnTo>
                  <a:pt x="3691" y="414"/>
                </a:lnTo>
                <a:lnTo>
                  <a:pt x="3697" y="416"/>
                </a:lnTo>
                <a:lnTo>
                  <a:pt x="3703" y="419"/>
                </a:lnTo>
                <a:lnTo>
                  <a:pt x="3709" y="421"/>
                </a:lnTo>
                <a:lnTo>
                  <a:pt x="3714" y="425"/>
                </a:lnTo>
                <a:lnTo>
                  <a:pt x="3718" y="428"/>
                </a:lnTo>
                <a:lnTo>
                  <a:pt x="3723" y="432"/>
                </a:lnTo>
                <a:lnTo>
                  <a:pt x="3726" y="437"/>
                </a:lnTo>
                <a:lnTo>
                  <a:pt x="3728" y="439"/>
                </a:lnTo>
                <a:lnTo>
                  <a:pt x="3729" y="441"/>
                </a:lnTo>
                <a:lnTo>
                  <a:pt x="3732" y="446"/>
                </a:lnTo>
                <a:lnTo>
                  <a:pt x="3734" y="452"/>
                </a:lnTo>
                <a:lnTo>
                  <a:pt x="3735" y="457"/>
                </a:lnTo>
                <a:lnTo>
                  <a:pt x="3736" y="463"/>
                </a:lnTo>
                <a:close/>
                <a:moveTo>
                  <a:pt x="3797" y="390"/>
                </a:moveTo>
                <a:lnTo>
                  <a:pt x="3792" y="390"/>
                </a:lnTo>
                <a:lnTo>
                  <a:pt x="3787" y="388"/>
                </a:lnTo>
                <a:lnTo>
                  <a:pt x="3783" y="386"/>
                </a:lnTo>
                <a:lnTo>
                  <a:pt x="3778" y="383"/>
                </a:lnTo>
                <a:lnTo>
                  <a:pt x="3775" y="379"/>
                </a:lnTo>
                <a:lnTo>
                  <a:pt x="3773" y="375"/>
                </a:lnTo>
                <a:lnTo>
                  <a:pt x="3771" y="370"/>
                </a:lnTo>
                <a:lnTo>
                  <a:pt x="3771" y="365"/>
                </a:lnTo>
                <a:lnTo>
                  <a:pt x="3771" y="360"/>
                </a:lnTo>
                <a:lnTo>
                  <a:pt x="3773" y="356"/>
                </a:lnTo>
                <a:lnTo>
                  <a:pt x="3775" y="352"/>
                </a:lnTo>
                <a:lnTo>
                  <a:pt x="3778" y="348"/>
                </a:lnTo>
                <a:lnTo>
                  <a:pt x="3783" y="345"/>
                </a:lnTo>
                <a:lnTo>
                  <a:pt x="3787" y="342"/>
                </a:lnTo>
                <a:lnTo>
                  <a:pt x="3792" y="341"/>
                </a:lnTo>
                <a:lnTo>
                  <a:pt x="3797" y="341"/>
                </a:lnTo>
                <a:lnTo>
                  <a:pt x="3802" y="341"/>
                </a:lnTo>
                <a:lnTo>
                  <a:pt x="3807" y="342"/>
                </a:lnTo>
                <a:lnTo>
                  <a:pt x="3812" y="345"/>
                </a:lnTo>
                <a:lnTo>
                  <a:pt x="3816" y="348"/>
                </a:lnTo>
                <a:lnTo>
                  <a:pt x="3819" y="352"/>
                </a:lnTo>
                <a:lnTo>
                  <a:pt x="3822" y="356"/>
                </a:lnTo>
                <a:lnTo>
                  <a:pt x="3823" y="360"/>
                </a:lnTo>
                <a:lnTo>
                  <a:pt x="3824" y="365"/>
                </a:lnTo>
                <a:lnTo>
                  <a:pt x="3823" y="370"/>
                </a:lnTo>
                <a:lnTo>
                  <a:pt x="3822" y="375"/>
                </a:lnTo>
                <a:lnTo>
                  <a:pt x="3819" y="379"/>
                </a:lnTo>
                <a:lnTo>
                  <a:pt x="3816" y="383"/>
                </a:lnTo>
                <a:lnTo>
                  <a:pt x="3812" y="386"/>
                </a:lnTo>
                <a:lnTo>
                  <a:pt x="3807" y="388"/>
                </a:lnTo>
                <a:lnTo>
                  <a:pt x="3802" y="390"/>
                </a:lnTo>
                <a:lnTo>
                  <a:pt x="3797" y="390"/>
                </a:lnTo>
                <a:close/>
                <a:moveTo>
                  <a:pt x="3772" y="413"/>
                </a:moveTo>
                <a:lnTo>
                  <a:pt x="3822" y="413"/>
                </a:lnTo>
                <a:lnTo>
                  <a:pt x="3822" y="590"/>
                </a:lnTo>
                <a:lnTo>
                  <a:pt x="3772" y="590"/>
                </a:lnTo>
                <a:lnTo>
                  <a:pt x="3772" y="413"/>
                </a:lnTo>
                <a:close/>
                <a:moveTo>
                  <a:pt x="3955" y="413"/>
                </a:moveTo>
                <a:lnTo>
                  <a:pt x="3955" y="450"/>
                </a:lnTo>
                <a:lnTo>
                  <a:pt x="3921" y="450"/>
                </a:lnTo>
                <a:lnTo>
                  <a:pt x="3921" y="535"/>
                </a:lnTo>
                <a:lnTo>
                  <a:pt x="3922" y="540"/>
                </a:lnTo>
                <a:lnTo>
                  <a:pt x="3923" y="544"/>
                </a:lnTo>
                <a:lnTo>
                  <a:pt x="3923" y="545"/>
                </a:lnTo>
                <a:lnTo>
                  <a:pt x="3924" y="547"/>
                </a:lnTo>
                <a:lnTo>
                  <a:pt x="3926" y="549"/>
                </a:lnTo>
                <a:lnTo>
                  <a:pt x="3929" y="551"/>
                </a:lnTo>
                <a:lnTo>
                  <a:pt x="3931" y="552"/>
                </a:lnTo>
                <a:lnTo>
                  <a:pt x="3935" y="552"/>
                </a:lnTo>
                <a:lnTo>
                  <a:pt x="3938" y="553"/>
                </a:lnTo>
                <a:lnTo>
                  <a:pt x="3945" y="552"/>
                </a:lnTo>
                <a:lnTo>
                  <a:pt x="3950" y="551"/>
                </a:lnTo>
                <a:lnTo>
                  <a:pt x="3958" y="587"/>
                </a:lnTo>
                <a:lnTo>
                  <a:pt x="3948" y="590"/>
                </a:lnTo>
                <a:lnTo>
                  <a:pt x="3940" y="591"/>
                </a:lnTo>
                <a:lnTo>
                  <a:pt x="3931" y="592"/>
                </a:lnTo>
                <a:lnTo>
                  <a:pt x="3925" y="592"/>
                </a:lnTo>
                <a:lnTo>
                  <a:pt x="3919" y="592"/>
                </a:lnTo>
                <a:lnTo>
                  <a:pt x="3913" y="591"/>
                </a:lnTo>
                <a:lnTo>
                  <a:pt x="3907" y="590"/>
                </a:lnTo>
                <a:lnTo>
                  <a:pt x="3902" y="588"/>
                </a:lnTo>
                <a:lnTo>
                  <a:pt x="3896" y="586"/>
                </a:lnTo>
                <a:lnTo>
                  <a:pt x="3892" y="583"/>
                </a:lnTo>
                <a:lnTo>
                  <a:pt x="3887" y="581"/>
                </a:lnTo>
                <a:lnTo>
                  <a:pt x="3884" y="577"/>
                </a:lnTo>
                <a:lnTo>
                  <a:pt x="3880" y="573"/>
                </a:lnTo>
                <a:lnTo>
                  <a:pt x="3878" y="569"/>
                </a:lnTo>
                <a:lnTo>
                  <a:pt x="3875" y="564"/>
                </a:lnTo>
                <a:lnTo>
                  <a:pt x="3874" y="559"/>
                </a:lnTo>
                <a:lnTo>
                  <a:pt x="3872" y="554"/>
                </a:lnTo>
                <a:lnTo>
                  <a:pt x="3872" y="548"/>
                </a:lnTo>
                <a:lnTo>
                  <a:pt x="3871" y="542"/>
                </a:lnTo>
                <a:lnTo>
                  <a:pt x="3871" y="450"/>
                </a:lnTo>
                <a:lnTo>
                  <a:pt x="3847" y="450"/>
                </a:lnTo>
                <a:lnTo>
                  <a:pt x="3847" y="413"/>
                </a:lnTo>
                <a:lnTo>
                  <a:pt x="3871" y="413"/>
                </a:lnTo>
                <a:lnTo>
                  <a:pt x="3871" y="371"/>
                </a:lnTo>
                <a:lnTo>
                  <a:pt x="3921" y="371"/>
                </a:lnTo>
                <a:lnTo>
                  <a:pt x="3921" y="413"/>
                </a:lnTo>
                <a:lnTo>
                  <a:pt x="3955" y="413"/>
                </a:lnTo>
                <a:close/>
                <a:moveTo>
                  <a:pt x="4062" y="593"/>
                </a:moveTo>
                <a:lnTo>
                  <a:pt x="4056" y="593"/>
                </a:lnTo>
                <a:lnTo>
                  <a:pt x="4049" y="592"/>
                </a:lnTo>
                <a:lnTo>
                  <a:pt x="4037" y="590"/>
                </a:lnTo>
                <a:lnTo>
                  <a:pt x="4031" y="589"/>
                </a:lnTo>
                <a:lnTo>
                  <a:pt x="4026" y="587"/>
                </a:lnTo>
                <a:lnTo>
                  <a:pt x="4015" y="582"/>
                </a:lnTo>
                <a:lnTo>
                  <a:pt x="4011" y="579"/>
                </a:lnTo>
                <a:lnTo>
                  <a:pt x="4006" y="576"/>
                </a:lnTo>
                <a:lnTo>
                  <a:pt x="4002" y="572"/>
                </a:lnTo>
                <a:lnTo>
                  <a:pt x="3998" y="569"/>
                </a:lnTo>
                <a:lnTo>
                  <a:pt x="3991" y="560"/>
                </a:lnTo>
                <a:lnTo>
                  <a:pt x="3988" y="555"/>
                </a:lnTo>
                <a:lnTo>
                  <a:pt x="3985" y="550"/>
                </a:lnTo>
                <a:lnTo>
                  <a:pt x="3981" y="540"/>
                </a:lnTo>
                <a:lnTo>
                  <a:pt x="3979" y="534"/>
                </a:lnTo>
                <a:lnTo>
                  <a:pt x="3977" y="528"/>
                </a:lnTo>
                <a:lnTo>
                  <a:pt x="3976" y="522"/>
                </a:lnTo>
                <a:lnTo>
                  <a:pt x="3975" y="516"/>
                </a:lnTo>
                <a:lnTo>
                  <a:pt x="3975" y="509"/>
                </a:lnTo>
                <a:lnTo>
                  <a:pt x="3975" y="502"/>
                </a:lnTo>
                <a:lnTo>
                  <a:pt x="3975" y="495"/>
                </a:lnTo>
                <a:lnTo>
                  <a:pt x="3975" y="489"/>
                </a:lnTo>
                <a:lnTo>
                  <a:pt x="3976" y="483"/>
                </a:lnTo>
                <a:lnTo>
                  <a:pt x="3977" y="477"/>
                </a:lnTo>
                <a:lnTo>
                  <a:pt x="3981" y="465"/>
                </a:lnTo>
                <a:lnTo>
                  <a:pt x="3983" y="459"/>
                </a:lnTo>
                <a:lnTo>
                  <a:pt x="3985" y="454"/>
                </a:lnTo>
                <a:lnTo>
                  <a:pt x="3991" y="445"/>
                </a:lnTo>
                <a:lnTo>
                  <a:pt x="3994" y="440"/>
                </a:lnTo>
                <a:lnTo>
                  <a:pt x="3998" y="436"/>
                </a:lnTo>
                <a:lnTo>
                  <a:pt x="4002" y="432"/>
                </a:lnTo>
                <a:lnTo>
                  <a:pt x="4006" y="428"/>
                </a:lnTo>
                <a:lnTo>
                  <a:pt x="4015" y="422"/>
                </a:lnTo>
                <a:lnTo>
                  <a:pt x="4020" y="419"/>
                </a:lnTo>
                <a:lnTo>
                  <a:pt x="4025" y="417"/>
                </a:lnTo>
                <a:lnTo>
                  <a:pt x="4030" y="415"/>
                </a:lnTo>
                <a:lnTo>
                  <a:pt x="4036" y="413"/>
                </a:lnTo>
                <a:lnTo>
                  <a:pt x="4042" y="412"/>
                </a:lnTo>
                <a:lnTo>
                  <a:pt x="4048" y="411"/>
                </a:lnTo>
                <a:lnTo>
                  <a:pt x="4060" y="411"/>
                </a:lnTo>
                <a:lnTo>
                  <a:pt x="4072" y="411"/>
                </a:lnTo>
                <a:lnTo>
                  <a:pt x="4083" y="413"/>
                </a:lnTo>
                <a:lnTo>
                  <a:pt x="4088" y="414"/>
                </a:lnTo>
                <a:lnTo>
                  <a:pt x="4093" y="416"/>
                </a:lnTo>
                <a:lnTo>
                  <a:pt x="4103" y="421"/>
                </a:lnTo>
                <a:lnTo>
                  <a:pt x="4111" y="426"/>
                </a:lnTo>
                <a:lnTo>
                  <a:pt x="4116" y="429"/>
                </a:lnTo>
                <a:lnTo>
                  <a:pt x="4119" y="433"/>
                </a:lnTo>
                <a:lnTo>
                  <a:pt x="4126" y="441"/>
                </a:lnTo>
                <a:lnTo>
                  <a:pt x="4129" y="446"/>
                </a:lnTo>
                <a:lnTo>
                  <a:pt x="4132" y="450"/>
                </a:lnTo>
                <a:lnTo>
                  <a:pt x="4135" y="456"/>
                </a:lnTo>
                <a:lnTo>
                  <a:pt x="4137" y="461"/>
                </a:lnTo>
                <a:lnTo>
                  <a:pt x="4139" y="467"/>
                </a:lnTo>
                <a:lnTo>
                  <a:pt x="4141" y="473"/>
                </a:lnTo>
                <a:lnTo>
                  <a:pt x="4142" y="479"/>
                </a:lnTo>
                <a:lnTo>
                  <a:pt x="4143" y="486"/>
                </a:lnTo>
                <a:lnTo>
                  <a:pt x="4143" y="493"/>
                </a:lnTo>
                <a:lnTo>
                  <a:pt x="4143" y="500"/>
                </a:lnTo>
                <a:lnTo>
                  <a:pt x="4143" y="514"/>
                </a:lnTo>
                <a:lnTo>
                  <a:pt x="4023" y="514"/>
                </a:lnTo>
                <a:lnTo>
                  <a:pt x="4023" y="519"/>
                </a:lnTo>
                <a:lnTo>
                  <a:pt x="4024" y="523"/>
                </a:lnTo>
                <a:lnTo>
                  <a:pt x="4026" y="532"/>
                </a:lnTo>
                <a:lnTo>
                  <a:pt x="4027" y="535"/>
                </a:lnTo>
                <a:lnTo>
                  <a:pt x="4029" y="539"/>
                </a:lnTo>
                <a:lnTo>
                  <a:pt x="4031" y="542"/>
                </a:lnTo>
                <a:lnTo>
                  <a:pt x="4034" y="545"/>
                </a:lnTo>
                <a:lnTo>
                  <a:pt x="4037" y="548"/>
                </a:lnTo>
                <a:lnTo>
                  <a:pt x="4040" y="550"/>
                </a:lnTo>
                <a:lnTo>
                  <a:pt x="4043" y="552"/>
                </a:lnTo>
                <a:lnTo>
                  <a:pt x="4047" y="554"/>
                </a:lnTo>
                <a:lnTo>
                  <a:pt x="4050" y="555"/>
                </a:lnTo>
                <a:lnTo>
                  <a:pt x="4054" y="556"/>
                </a:lnTo>
                <a:lnTo>
                  <a:pt x="4063" y="557"/>
                </a:lnTo>
                <a:lnTo>
                  <a:pt x="4069" y="556"/>
                </a:lnTo>
                <a:lnTo>
                  <a:pt x="4075" y="555"/>
                </a:lnTo>
                <a:lnTo>
                  <a:pt x="4080" y="554"/>
                </a:lnTo>
                <a:lnTo>
                  <a:pt x="4084" y="551"/>
                </a:lnTo>
                <a:lnTo>
                  <a:pt x="4087" y="550"/>
                </a:lnTo>
                <a:lnTo>
                  <a:pt x="4089" y="548"/>
                </a:lnTo>
                <a:lnTo>
                  <a:pt x="4092" y="545"/>
                </a:lnTo>
                <a:lnTo>
                  <a:pt x="4095" y="541"/>
                </a:lnTo>
                <a:lnTo>
                  <a:pt x="4097" y="536"/>
                </a:lnTo>
                <a:lnTo>
                  <a:pt x="4142" y="539"/>
                </a:lnTo>
                <a:lnTo>
                  <a:pt x="4141" y="545"/>
                </a:lnTo>
                <a:lnTo>
                  <a:pt x="4139" y="551"/>
                </a:lnTo>
                <a:lnTo>
                  <a:pt x="4136" y="556"/>
                </a:lnTo>
                <a:lnTo>
                  <a:pt x="4133" y="561"/>
                </a:lnTo>
                <a:lnTo>
                  <a:pt x="4130" y="566"/>
                </a:lnTo>
                <a:lnTo>
                  <a:pt x="4126" y="570"/>
                </a:lnTo>
                <a:lnTo>
                  <a:pt x="4121" y="575"/>
                </a:lnTo>
                <a:lnTo>
                  <a:pt x="4116" y="578"/>
                </a:lnTo>
                <a:lnTo>
                  <a:pt x="4111" y="582"/>
                </a:lnTo>
                <a:lnTo>
                  <a:pt x="4105" y="585"/>
                </a:lnTo>
                <a:lnTo>
                  <a:pt x="4099" y="587"/>
                </a:lnTo>
                <a:lnTo>
                  <a:pt x="4092" y="589"/>
                </a:lnTo>
                <a:lnTo>
                  <a:pt x="4089" y="590"/>
                </a:lnTo>
                <a:lnTo>
                  <a:pt x="4085" y="591"/>
                </a:lnTo>
                <a:lnTo>
                  <a:pt x="4078" y="592"/>
                </a:lnTo>
                <a:lnTo>
                  <a:pt x="4070" y="593"/>
                </a:lnTo>
                <a:lnTo>
                  <a:pt x="4062" y="593"/>
                </a:lnTo>
                <a:close/>
                <a:moveTo>
                  <a:pt x="4023" y="483"/>
                </a:moveTo>
                <a:lnTo>
                  <a:pt x="4097" y="483"/>
                </a:lnTo>
                <a:lnTo>
                  <a:pt x="4097" y="480"/>
                </a:lnTo>
                <a:lnTo>
                  <a:pt x="4097" y="476"/>
                </a:lnTo>
                <a:lnTo>
                  <a:pt x="4096" y="472"/>
                </a:lnTo>
                <a:lnTo>
                  <a:pt x="4095" y="469"/>
                </a:lnTo>
                <a:lnTo>
                  <a:pt x="4093" y="466"/>
                </a:lnTo>
                <a:lnTo>
                  <a:pt x="4092" y="463"/>
                </a:lnTo>
                <a:lnTo>
                  <a:pt x="4089" y="460"/>
                </a:lnTo>
                <a:lnTo>
                  <a:pt x="4087" y="457"/>
                </a:lnTo>
                <a:lnTo>
                  <a:pt x="4082" y="453"/>
                </a:lnTo>
                <a:lnTo>
                  <a:pt x="4076" y="450"/>
                </a:lnTo>
                <a:lnTo>
                  <a:pt x="4069" y="448"/>
                </a:lnTo>
                <a:lnTo>
                  <a:pt x="4061" y="447"/>
                </a:lnTo>
                <a:lnTo>
                  <a:pt x="4053" y="448"/>
                </a:lnTo>
                <a:lnTo>
                  <a:pt x="4050" y="449"/>
                </a:lnTo>
                <a:lnTo>
                  <a:pt x="4046" y="450"/>
                </a:lnTo>
                <a:lnTo>
                  <a:pt x="4040" y="453"/>
                </a:lnTo>
                <a:lnTo>
                  <a:pt x="4037" y="455"/>
                </a:lnTo>
                <a:lnTo>
                  <a:pt x="4034" y="458"/>
                </a:lnTo>
                <a:lnTo>
                  <a:pt x="4030" y="463"/>
                </a:lnTo>
                <a:lnTo>
                  <a:pt x="4026" y="470"/>
                </a:lnTo>
                <a:lnTo>
                  <a:pt x="4025" y="473"/>
                </a:lnTo>
                <a:lnTo>
                  <a:pt x="4024" y="476"/>
                </a:lnTo>
                <a:lnTo>
                  <a:pt x="4023" y="483"/>
                </a:lnTo>
                <a:close/>
                <a:moveTo>
                  <a:pt x="4267" y="413"/>
                </a:moveTo>
                <a:lnTo>
                  <a:pt x="4267" y="450"/>
                </a:lnTo>
                <a:lnTo>
                  <a:pt x="4234" y="450"/>
                </a:lnTo>
                <a:lnTo>
                  <a:pt x="4234" y="535"/>
                </a:lnTo>
                <a:lnTo>
                  <a:pt x="4234" y="540"/>
                </a:lnTo>
                <a:lnTo>
                  <a:pt x="4235" y="544"/>
                </a:lnTo>
                <a:lnTo>
                  <a:pt x="4236" y="545"/>
                </a:lnTo>
                <a:lnTo>
                  <a:pt x="4236" y="547"/>
                </a:lnTo>
                <a:lnTo>
                  <a:pt x="4238" y="549"/>
                </a:lnTo>
                <a:lnTo>
                  <a:pt x="4241" y="551"/>
                </a:lnTo>
                <a:lnTo>
                  <a:pt x="4244" y="552"/>
                </a:lnTo>
                <a:lnTo>
                  <a:pt x="4247" y="552"/>
                </a:lnTo>
                <a:lnTo>
                  <a:pt x="4250" y="553"/>
                </a:lnTo>
                <a:lnTo>
                  <a:pt x="4257" y="552"/>
                </a:lnTo>
                <a:lnTo>
                  <a:pt x="4263" y="551"/>
                </a:lnTo>
                <a:lnTo>
                  <a:pt x="4270" y="587"/>
                </a:lnTo>
                <a:lnTo>
                  <a:pt x="4260" y="590"/>
                </a:lnTo>
                <a:lnTo>
                  <a:pt x="4253" y="591"/>
                </a:lnTo>
                <a:lnTo>
                  <a:pt x="4244" y="592"/>
                </a:lnTo>
                <a:lnTo>
                  <a:pt x="4237" y="592"/>
                </a:lnTo>
                <a:lnTo>
                  <a:pt x="4231" y="592"/>
                </a:lnTo>
                <a:lnTo>
                  <a:pt x="4225" y="591"/>
                </a:lnTo>
                <a:lnTo>
                  <a:pt x="4220" y="590"/>
                </a:lnTo>
                <a:lnTo>
                  <a:pt x="4214" y="588"/>
                </a:lnTo>
                <a:lnTo>
                  <a:pt x="4210" y="586"/>
                </a:lnTo>
                <a:lnTo>
                  <a:pt x="4205" y="583"/>
                </a:lnTo>
                <a:lnTo>
                  <a:pt x="4201" y="581"/>
                </a:lnTo>
                <a:lnTo>
                  <a:pt x="4197" y="577"/>
                </a:lnTo>
                <a:lnTo>
                  <a:pt x="4194" y="573"/>
                </a:lnTo>
                <a:lnTo>
                  <a:pt x="4191" y="569"/>
                </a:lnTo>
                <a:lnTo>
                  <a:pt x="4189" y="564"/>
                </a:lnTo>
                <a:lnTo>
                  <a:pt x="4187" y="559"/>
                </a:lnTo>
                <a:lnTo>
                  <a:pt x="4186" y="554"/>
                </a:lnTo>
                <a:lnTo>
                  <a:pt x="4185" y="548"/>
                </a:lnTo>
                <a:lnTo>
                  <a:pt x="4185" y="542"/>
                </a:lnTo>
                <a:lnTo>
                  <a:pt x="4185" y="450"/>
                </a:lnTo>
                <a:lnTo>
                  <a:pt x="4161" y="450"/>
                </a:lnTo>
                <a:lnTo>
                  <a:pt x="4161" y="413"/>
                </a:lnTo>
                <a:lnTo>
                  <a:pt x="4185" y="413"/>
                </a:lnTo>
                <a:lnTo>
                  <a:pt x="4185" y="371"/>
                </a:lnTo>
                <a:lnTo>
                  <a:pt x="4234" y="371"/>
                </a:lnTo>
                <a:lnTo>
                  <a:pt x="4234" y="413"/>
                </a:lnTo>
                <a:lnTo>
                  <a:pt x="4267" y="413"/>
                </a:lnTo>
                <a:close/>
                <a:moveTo>
                  <a:pt x="4376" y="593"/>
                </a:moveTo>
                <a:lnTo>
                  <a:pt x="4369" y="593"/>
                </a:lnTo>
                <a:lnTo>
                  <a:pt x="4363" y="592"/>
                </a:lnTo>
                <a:lnTo>
                  <a:pt x="4349" y="590"/>
                </a:lnTo>
                <a:lnTo>
                  <a:pt x="4344" y="589"/>
                </a:lnTo>
                <a:lnTo>
                  <a:pt x="4338" y="587"/>
                </a:lnTo>
                <a:lnTo>
                  <a:pt x="4328" y="582"/>
                </a:lnTo>
                <a:lnTo>
                  <a:pt x="4323" y="579"/>
                </a:lnTo>
                <a:lnTo>
                  <a:pt x="4319" y="576"/>
                </a:lnTo>
                <a:lnTo>
                  <a:pt x="4314" y="572"/>
                </a:lnTo>
                <a:lnTo>
                  <a:pt x="4310" y="569"/>
                </a:lnTo>
                <a:lnTo>
                  <a:pt x="4303" y="560"/>
                </a:lnTo>
                <a:lnTo>
                  <a:pt x="4300" y="555"/>
                </a:lnTo>
                <a:lnTo>
                  <a:pt x="4298" y="550"/>
                </a:lnTo>
                <a:lnTo>
                  <a:pt x="4293" y="540"/>
                </a:lnTo>
                <a:lnTo>
                  <a:pt x="4291" y="534"/>
                </a:lnTo>
                <a:lnTo>
                  <a:pt x="4290" y="528"/>
                </a:lnTo>
                <a:lnTo>
                  <a:pt x="4289" y="522"/>
                </a:lnTo>
                <a:lnTo>
                  <a:pt x="4288" y="516"/>
                </a:lnTo>
                <a:lnTo>
                  <a:pt x="4287" y="509"/>
                </a:lnTo>
                <a:lnTo>
                  <a:pt x="4287" y="502"/>
                </a:lnTo>
                <a:lnTo>
                  <a:pt x="4287" y="495"/>
                </a:lnTo>
                <a:lnTo>
                  <a:pt x="4288" y="489"/>
                </a:lnTo>
                <a:lnTo>
                  <a:pt x="4289" y="483"/>
                </a:lnTo>
                <a:lnTo>
                  <a:pt x="4290" y="477"/>
                </a:lnTo>
                <a:lnTo>
                  <a:pt x="4293" y="465"/>
                </a:lnTo>
                <a:lnTo>
                  <a:pt x="4295" y="459"/>
                </a:lnTo>
                <a:lnTo>
                  <a:pt x="4298" y="454"/>
                </a:lnTo>
                <a:lnTo>
                  <a:pt x="4303" y="445"/>
                </a:lnTo>
                <a:lnTo>
                  <a:pt x="4307" y="440"/>
                </a:lnTo>
                <a:lnTo>
                  <a:pt x="4310" y="436"/>
                </a:lnTo>
                <a:lnTo>
                  <a:pt x="4314" y="432"/>
                </a:lnTo>
                <a:lnTo>
                  <a:pt x="4318" y="428"/>
                </a:lnTo>
                <a:lnTo>
                  <a:pt x="4327" y="422"/>
                </a:lnTo>
                <a:lnTo>
                  <a:pt x="4332" y="419"/>
                </a:lnTo>
                <a:lnTo>
                  <a:pt x="4338" y="417"/>
                </a:lnTo>
                <a:lnTo>
                  <a:pt x="4343" y="415"/>
                </a:lnTo>
                <a:lnTo>
                  <a:pt x="4348" y="413"/>
                </a:lnTo>
                <a:lnTo>
                  <a:pt x="4354" y="412"/>
                </a:lnTo>
                <a:lnTo>
                  <a:pt x="4361" y="411"/>
                </a:lnTo>
                <a:lnTo>
                  <a:pt x="4374" y="411"/>
                </a:lnTo>
                <a:lnTo>
                  <a:pt x="4385" y="411"/>
                </a:lnTo>
                <a:lnTo>
                  <a:pt x="4396" y="413"/>
                </a:lnTo>
                <a:lnTo>
                  <a:pt x="4401" y="414"/>
                </a:lnTo>
                <a:lnTo>
                  <a:pt x="4406" y="416"/>
                </a:lnTo>
                <a:lnTo>
                  <a:pt x="4416" y="421"/>
                </a:lnTo>
                <a:lnTo>
                  <a:pt x="4425" y="426"/>
                </a:lnTo>
                <a:lnTo>
                  <a:pt x="4429" y="429"/>
                </a:lnTo>
                <a:lnTo>
                  <a:pt x="4433" y="433"/>
                </a:lnTo>
                <a:lnTo>
                  <a:pt x="4440" y="441"/>
                </a:lnTo>
                <a:lnTo>
                  <a:pt x="4443" y="446"/>
                </a:lnTo>
                <a:lnTo>
                  <a:pt x="4446" y="450"/>
                </a:lnTo>
                <a:lnTo>
                  <a:pt x="4448" y="456"/>
                </a:lnTo>
                <a:lnTo>
                  <a:pt x="4451" y="461"/>
                </a:lnTo>
                <a:lnTo>
                  <a:pt x="4453" y="467"/>
                </a:lnTo>
                <a:lnTo>
                  <a:pt x="4454" y="473"/>
                </a:lnTo>
                <a:lnTo>
                  <a:pt x="4455" y="479"/>
                </a:lnTo>
                <a:lnTo>
                  <a:pt x="4456" y="486"/>
                </a:lnTo>
                <a:lnTo>
                  <a:pt x="4457" y="493"/>
                </a:lnTo>
                <a:lnTo>
                  <a:pt x="4457" y="500"/>
                </a:lnTo>
                <a:lnTo>
                  <a:pt x="4457" y="514"/>
                </a:lnTo>
                <a:lnTo>
                  <a:pt x="4335" y="514"/>
                </a:lnTo>
                <a:lnTo>
                  <a:pt x="4336" y="519"/>
                </a:lnTo>
                <a:lnTo>
                  <a:pt x="4336" y="523"/>
                </a:lnTo>
                <a:lnTo>
                  <a:pt x="4338" y="532"/>
                </a:lnTo>
                <a:lnTo>
                  <a:pt x="4342" y="539"/>
                </a:lnTo>
                <a:lnTo>
                  <a:pt x="4344" y="542"/>
                </a:lnTo>
                <a:lnTo>
                  <a:pt x="4346" y="545"/>
                </a:lnTo>
                <a:lnTo>
                  <a:pt x="4349" y="548"/>
                </a:lnTo>
                <a:lnTo>
                  <a:pt x="4352" y="550"/>
                </a:lnTo>
                <a:lnTo>
                  <a:pt x="4355" y="552"/>
                </a:lnTo>
                <a:lnTo>
                  <a:pt x="4360" y="554"/>
                </a:lnTo>
                <a:lnTo>
                  <a:pt x="4364" y="555"/>
                </a:lnTo>
                <a:lnTo>
                  <a:pt x="4368" y="556"/>
                </a:lnTo>
                <a:lnTo>
                  <a:pt x="4377" y="557"/>
                </a:lnTo>
                <a:lnTo>
                  <a:pt x="4382" y="556"/>
                </a:lnTo>
                <a:lnTo>
                  <a:pt x="4388" y="555"/>
                </a:lnTo>
                <a:lnTo>
                  <a:pt x="4393" y="554"/>
                </a:lnTo>
                <a:lnTo>
                  <a:pt x="4398" y="551"/>
                </a:lnTo>
                <a:lnTo>
                  <a:pt x="4400" y="550"/>
                </a:lnTo>
                <a:lnTo>
                  <a:pt x="4402" y="548"/>
                </a:lnTo>
                <a:lnTo>
                  <a:pt x="4405" y="545"/>
                </a:lnTo>
                <a:lnTo>
                  <a:pt x="4408" y="541"/>
                </a:lnTo>
                <a:lnTo>
                  <a:pt x="4410" y="536"/>
                </a:lnTo>
                <a:lnTo>
                  <a:pt x="4456" y="539"/>
                </a:lnTo>
                <a:lnTo>
                  <a:pt x="4454" y="545"/>
                </a:lnTo>
                <a:lnTo>
                  <a:pt x="4452" y="551"/>
                </a:lnTo>
                <a:lnTo>
                  <a:pt x="4450" y="556"/>
                </a:lnTo>
                <a:lnTo>
                  <a:pt x="4447" y="561"/>
                </a:lnTo>
                <a:lnTo>
                  <a:pt x="4443" y="566"/>
                </a:lnTo>
                <a:lnTo>
                  <a:pt x="4439" y="570"/>
                </a:lnTo>
                <a:lnTo>
                  <a:pt x="4435" y="575"/>
                </a:lnTo>
                <a:lnTo>
                  <a:pt x="4430" y="578"/>
                </a:lnTo>
                <a:lnTo>
                  <a:pt x="4424" y="582"/>
                </a:lnTo>
                <a:lnTo>
                  <a:pt x="4418" y="585"/>
                </a:lnTo>
                <a:lnTo>
                  <a:pt x="4412" y="587"/>
                </a:lnTo>
                <a:lnTo>
                  <a:pt x="4406" y="589"/>
                </a:lnTo>
                <a:lnTo>
                  <a:pt x="4402" y="590"/>
                </a:lnTo>
                <a:lnTo>
                  <a:pt x="4399" y="591"/>
                </a:lnTo>
                <a:lnTo>
                  <a:pt x="4391" y="592"/>
                </a:lnTo>
                <a:lnTo>
                  <a:pt x="4384" y="593"/>
                </a:lnTo>
                <a:lnTo>
                  <a:pt x="4376" y="593"/>
                </a:lnTo>
                <a:close/>
                <a:moveTo>
                  <a:pt x="4335" y="483"/>
                </a:moveTo>
                <a:lnTo>
                  <a:pt x="4411" y="483"/>
                </a:lnTo>
                <a:lnTo>
                  <a:pt x="4411" y="480"/>
                </a:lnTo>
                <a:lnTo>
                  <a:pt x="4410" y="476"/>
                </a:lnTo>
                <a:lnTo>
                  <a:pt x="4409" y="472"/>
                </a:lnTo>
                <a:lnTo>
                  <a:pt x="4408" y="469"/>
                </a:lnTo>
                <a:lnTo>
                  <a:pt x="4407" y="466"/>
                </a:lnTo>
                <a:lnTo>
                  <a:pt x="4405" y="463"/>
                </a:lnTo>
                <a:lnTo>
                  <a:pt x="4403" y="460"/>
                </a:lnTo>
                <a:lnTo>
                  <a:pt x="4401" y="457"/>
                </a:lnTo>
                <a:lnTo>
                  <a:pt x="4395" y="453"/>
                </a:lnTo>
                <a:lnTo>
                  <a:pt x="4389" y="450"/>
                </a:lnTo>
                <a:lnTo>
                  <a:pt x="4382" y="448"/>
                </a:lnTo>
                <a:lnTo>
                  <a:pt x="4375" y="447"/>
                </a:lnTo>
                <a:lnTo>
                  <a:pt x="4367" y="448"/>
                </a:lnTo>
                <a:lnTo>
                  <a:pt x="4363" y="449"/>
                </a:lnTo>
                <a:lnTo>
                  <a:pt x="4360" y="450"/>
                </a:lnTo>
                <a:lnTo>
                  <a:pt x="4352" y="453"/>
                </a:lnTo>
                <a:lnTo>
                  <a:pt x="4349" y="455"/>
                </a:lnTo>
                <a:lnTo>
                  <a:pt x="4347" y="458"/>
                </a:lnTo>
                <a:lnTo>
                  <a:pt x="4342" y="463"/>
                </a:lnTo>
                <a:lnTo>
                  <a:pt x="4339" y="470"/>
                </a:lnTo>
                <a:lnTo>
                  <a:pt x="4337" y="473"/>
                </a:lnTo>
                <a:lnTo>
                  <a:pt x="4336" y="476"/>
                </a:lnTo>
                <a:lnTo>
                  <a:pt x="4335" y="483"/>
                </a:lnTo>
                <a:close/>
                <a:moveTo>
                  <a:pt x="4580" y="413"/>
                </a:moveTo>
                <a:lnTo>
                  <a:pt x="4580" y="450"/>
                </a:lnTo>
                <a:lnTo>
                  <a:pt x="4547" y="450"/>
                </a:lnTo>
                <a:lnTo>
                  <a:pt x="4547" y="535"/>
                </a:lnTo>
                <a:lnTo>
                  <a:pt x="4548" y="540"/>
                </a:lnTo>
                <a:lnTo>
                  <a:pt x="4548" y="544"/>
                </a:lnTo>
                <a:lnTo>
                  <a:pt x="4549" y="545"/>
                </a:lnTo>
                <a:lnTo>
                  <a:pt x="4550" y="547"/>
                </a:lnTo>
                <a:lnTo>
                  <a:pt x="4552" y="549"/>
                </a:lnTo>
                <a:lnTo>
                  <a:pt x="4554" y="551"/>
                </a:lnTo>
                <a:lnTo>
                  <a:pt x="4557" y="552"/>
                </a:lnTo>
                <a:lnTo>
                  <a:pt x="4560" y="552"/>
                </a:lnTo>
                <a:lnTo>
                  <a:pt x="4564" y="553"/>
                </a:lnTo>
                <a:lnTo>
                  <a:pt x="4571" y="552"/>
                </a:lnTo>
                <a:lnTo>
                  <a:pt x="4576" y="551"/>
                </a:lnTo>
                <a:lnTo>
                  <a:pt x="4584" y="587"/>
                </a:lnTo>
                <a:lnTo>
                  <a:pt x="4573" y="590"/>
                </a:lnTo>
                <a:lnTo>
                  <a:pt x="4566" y="591"/>
                </a:lnTo>
                <a:lnTo>
                  <a:pt x="4557" y="592"/>
                </a:lnTo>
                <a:lnTo>
                  <a:pt x="4551" y="592"/>
                </a:lnTo>
                <a:lnTo>
                  <a:pt x="4544" y="592"/>
                </a:lnTo>
                <a:lnTo>
                  <a:pt x="4539" y="591"/>
                </a:lnTo>
                <a:lnTo>
                  <a:pt x="4533" y="590"/>
                </a:lnTo>
                <a:lnTo>
                  <a:pt x="4528" y="588"/>
                </a:lnTo>
                <a:lnTo>
                  <a:pt x="4523" y="586"/>
                </a:lnTo>
                <a:lnTo>
                  <a:pt x="4518" y="583"/>
                </a:lnTo>
                <a:lnTo>
                  <a:pt x="4514" y="581"/>
                </a:lnTo>
                <a:lnTo>
                  <a:pt x="4510" y="577"/>
                </a:lnTo>
                <a:lnTo>
                  <a:pt x="4507" y="573"/>
                </a:lnTo>
                <a:lnTo>
                  <a:pt x="4504" y="569"/>
                </a:lnTo>
                <a:lnTo>
                  <a:pt x="4502" y="564"/>
                </a:lnTo>
                <a:lnTo>
                  <a:pt x="4500" y="559"/>
                </a:lnTo>
                <a:lnTo>
                  <a:pt x="4499" y="554"/>
                </a:lnTo>
                <a:lnTo>
                  <a:pt x="4498" y="548"/>
                </a:lnTo>
                <a:lnTo>
                  <a:pt x="4498" y="542"/>
                </a:lnTo>
                <a:lnTo>
                  <a:pt x="4498" y="450"/>
                </a:lnTo>
                <a:lnTo>
                  <a:pt x="4474" y="450"/>
                </a:lnTo>
                <a:lnTo>
                  <a:pt x="4474" y="413"/>
                </a:lnTo>
                <a:lnTo>
                  <a:pt x="4498" y="413"/>
                </a:lnTo>
                <a:lnTo>
                  <a:pt x="4498" y="371"/>
                </a:lnTo>
                <a:lnTo>
                  <a:pt x="4547" y="371"/>
                </a:lnTo>
                <a:lnTo>
                  <a:pt x="4547" y="413"/>
                </a:lnTo>
                <a:lnTo>
                  <a:pt x="4580" y="413"/>
                </a:lnTo>
                <a:close/>
                <a:moveTo>
                  <a:pt x="578" y="585"/>
                </a:moveTo>
                <a:lnTo>
                  <a:pt x="465" y="257"/>
                </a:lnTo>
                <a:lnTo>
                  <a:pt x="352" y="585"/>
                </a:lnTo>
                <a:lnTo>
                  <a:pt x="578" y="585"/>
                </a:lnTo>
                <a:close/>
                <a:moveTo>
                  <a:pt x="930" y="930"/>
                </a:moveTo>
                <a:lnTo>
                  <a:pt x="699" y="930"/>
                </a:lnTo>
                <a:lnTo>
                  <a:pt x="642" y="768"/>
                </a:lnTo>
                <a:lnTo>
                  <a:pt x="288" y="768"/>
                </a:lnTo>
                <a:lnTo>
                  <a:pt x="232" y="930"/>
                </a:lnTo>
                <a:lnTo>
                  <a:pt x="0" y="930"/>
                </a:lnTo>
                <a:lnTo>
                  <a:pt x="162" y="471"/>
                </a:lnTo>
                <a:lnTo>
                  <a:pt x="326" y="12"/>
                </a:lnTo>
                <a:lnTo>
                  <a:pt x="603" y="12"/>
                </a:lnTo>
                <a:lnTo>
                  <a:pt x="767" y="471"/>
                </a:lnTo>
                <a:lnTo>
                  <a:pt x="930" y="930"/>
                </a:lnTo>
                <a:close/>
                <a:moveTo>
                  <a:pt x="1016" y="930"/>
                </a:moveTo>
                <a:lnTo>
                  <a:pt x="1016" y="722"/>
                </a:lnTo>
                <a:lnTo>
                  <a:pt x="1225" y="722"/>
                </a:lnTo>
                <a:lnTo>
                  <a:pt x="1225" y="930"/>
                </a:lnTo>
                <a:lnTo>
                  <a:pt x="1016" y="93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105" name="Google Shape;105;p21"/>
          <p:cNvCxnSpPr/>
          <p:nvPr/>
        </p:nvCxnSpPr>
        <p:spPr>
          <a:xfrm>
            <a:off x="6600056" y="1233937"/>
            <a:ext cx="396000" cy="0"/>
          </a:xfrm>
          <a:prstGeom prst="straightConnector1">
            <a:avLst/>
          </a:prstGeom>
          <a:noFill/>
          <a:ln cap="flat" cmpd="sng" w="28575">
            <a:solidFill>
              <a:schemeClr val="dk1"/>
            </a:solidFill>
            <a:prstDash val="solid"/>
            <a:miter lim="800000"/>
            <a:headEnd len="sm" w="sm" type="none"/>
            <a:tailEnd len="sm" w="sm" type="none"/>
          </a:ln>
        </p:spPr>
      </p:cxnSp>
      <p:sp>
        <p:nvSpPr>
          <p:cNvPr id="106" name="Google Shape;106;p21"/>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21"/>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21"/>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09" name="Google Shape;109;p21"/>
          <p:cNvSpPr txBox="1"/>
          <p:nvPr>
            <p:ph idx="3" type="body"/>
          </p:nvPr>
        </p:nvSpPr>
        <p:spPr>
          <a:xfrm>
            <a:off x="6600055" y="4869160"/>
            <a:ext cx="5183957" cy="276999"/>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dk1"/>
              </a:buClr>
              <a:buSzPts val="1800"/>
              <a:buFont typeface="Arial"/>
              <a:buNone/>
              <a:defRPr sz="1800"/>
            </a:lvl1pPr>
            <a:lvl2pPr indent="-228600" lvl="1" marL="914400" algn="l">
              <a:lnSpc>
                <a:spcPct val="100000"/>
              </a:lnSpc>
              <a:spcBef>
                <a:spcPts val="0"/>
              </a:spcBef>
              <a:spcAft>
                <a:spcPts val="0"/>
              </a:spcAft>
              <a:buClr>
                <a:schemeClr val="dk1"/>
              </a:buClr>
              <a:buSzPts val="1800"/>
              <a:buFont typeface="Arial"/>
              <a:buNone/>
              <a:defRPr sz="1800"/>
            </a:lvl2pPr>
            <a:lvl3pPr indent="-228600" lvl="2" marL="1371600" algn="l">
              <a:lnSpc>
                <a:spcPct val="100000"/>
              </a:lnSpc>
              <a:spcBef>
                <a:spcPts val="0"/>
              </a:spcBef>
              <a:spcAft>
                <a:spcPts val="0"/>
              </a:spcAft>
              <a:buClr>
                <a:schemeClr val="dk1"/>
              </a:buClr>
              <a:buSzPts val="1800"/>
              <a:buFont typeface="Arial"/>
              <a:buNone/>
              <a:defRPr sz="1800"/>
            </a:lvl3pPr>
            <a:lvl4pPr indent="-228600" lvl="3" marL="1828800" algn="l">
              <a:lnSpc>
                <a:spcPct val="100000"/>
              </a:lnSpc>
              <a:spcBef>
                <a:spcPts val="0"/>
              </a:spcBef>
              <a:spcAft>
                <a:spcPts val="0"/>
              </a:spcAft>
              <a:buClr>
                <a:schemeClr val="dk1"/>
              </a:buClr>
              <a:buSzPts val="1800"/>
              <a:buFont typeface="Arial"/>
              <a:buNone/>
              <a:defRPr sz="1800"/>
            </a:lvl4pPr>
            <a:lvl5pPr indent="-228600" lvl="4" marL="2286000" algn="l">
              <a:lnSpc>
                <a:spcPct val="100000"/>
              </a:lnSpc>
              <a:spcBef>
                <a:spcPts val="0"/>
              </a:spcBef>
              <a:spcAft>
                <a:spcPts val="0"/>
              </a:spcAft>
              <a:buClr>
                <a:schemeClr val="dk1"/>
              </a:buClr>
              <a:buSzPts val="1800"/>
              <a:buFont typeface="Arial"/>
              <a:buNone/>
              <a:defRPr sz="1800"/>
            </a:lvl5pPr>
            <a:lvl6pPr indent="-228600" lvl="5" marL="2743200" algn="l">
              <a:lnSpc>
                <a:spcPct val="100000"/>
              </a:lnSpc>
              <a:spcBef>
                <a:spcPts val="0"/>
              </a:spcBef>
              <a:spcAft>
                <a:spcPts val="0"/>
              </a:spcAft>
              <a:buClr>
                <a:schemeClr val="dk1"/>
              </a:buClr>
              <a:buSzPts val="1800"/>
              <a:buFont typeface="Arial"/>
              <a:buNone/>
              <a:defRPr sz="1800"/>
            </a:lvl6pPr>
            <a:lvl7pPr indent="-228600" lvl="6" marL="3200400" algn="l">
              <a:lnSpc>
                <a:spcPct val="100000"/>
              </a:lnSpc>
              <a:spcBef>
                <a:spcPts val="0"/>
              </a:spcBef>
              <a:spcAft>
                <a:spcPts val="0"/>
              </a:spcAft>
              <a:buClr>
                <a:schemeClr val="dk1"/>
              </a:buClr>
              <a:buSzPts val="1800"/>
              <a:buFont typeface="Arial"/>
              <a:buNone/>
              <a:defRPr sz="1800"/>
            </a:lvl7pPr>
            <a:lvl8pPr indent="-228600" lvl="7" marL="3657600" algn="l">
              <a:lnSpc>
                <a:spcPct val="100000"/>
              </a:lnSpc>
              <a:spcBef>
                <a:spcPts val="0"/>
              </a:spcBef>
              <a:spcAft>
                <a:spcPts val="0"/>
              </a:spcAft>
              <a:buClr>
                <a:schemeClr val="dk1"/>
              </a:buClr>
              <a:buSzPts val="1800"/>
              <a:buFont typeface="Arial"/>
              <a:buNone/>
              <a:defRPr sz="1800"/>
            </a:lvl8pPr>
            <a:lvl9pPr indent="-228600" lvl="8" marL="4114800" algn="l">
              <a:lnSpc>
                <a:spcPct val="100000"/>
              </a:lnSpc>
              <a:spcBef>
                <a:spcPts val="0"/>
              </a:spcBef>
              <a:spcAft>
                <a:spcPts val="0"/>
              </a:spcAft>
              <a:buClr>
                <a:schemeClr val="dk1"/>
              </a:buClr>
              <a:buSzPts val="1800"/>
              <a:buFont typeface="Arial"/>
              <a:buNone/>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3.xml"/><Relationship Id="rId11" Type="http://schemas.openxmlformats.org/officeDocument/2006/relationships/slideLayout" Target="../slideLayouts/slideLayout34.xml"/><Relationship Id="rId22" Type="http://schemas.openxmlformats.org/officeDocument/2006/relationships/theme" Target="../theme/theme4.xml"/><Relationship Id="rId10" Type="http://schemas.openxmlformats.org/officeDocument/2006/relationships/slideLayout" Target="../slideLayouts/slideLayout33.xml"/><Relationship Id="rId21" Type="http://schemas.openxmlformats.org/officeDocument/2006/relationships/slideLayout" Target="../slideLayouts/slideLayout44.xml"/><Relationship Id="rId13" Type="http://schemas.openxmlformats.org/officeDocument/2006/relationships/slideLayout" Target="../slideLayouts/slideLayout36.xml"/><Relationship Id="rId12" Type="http://schemas.openxmlformats.org/officeDocument/2006/relationships/slideLayout" Target="../slideLayouts/slideLayout35.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5" Type="http://schemas.openxmlformats.org/officeDocument/2006/relationships/slideLayout" Target="../slideLayouts/slideLayout38.xml"/><Relationship Id="rId14" Type="http://schemas.openxmlformats.org/officeDocument/2006/relationships/slideLayout" Target="../slideLayouts/slideLayout37.xml"/><Relationship Id="rId17" Type="http://schemas.openxmlformats.org/officeDocument/2006/relationships/slideLayout" Target="../slideLayouts/slideLayout40.xml"/><Relationship Id="rId16" Type="http://schemas.openxmlformats.org/officeDocument/2006/relationships/slideLayout" Target="../slideLayouts/slideLayout39.xml"/><Relationship Id="rId5" Type="http://schemas.openxmlformats.org/officeDocument/2006/relationships/slideLayout" Target="../slideLayouts/slideLayout28.xml"/><Relationship Id="rId19" Type="http://schemas.openxmlformats.org/officeDocument/2006/relationships/slideLayout" Target="../slideLayouts/slideLayout42.xml"/><Relationship Id="rId6" Type="http://schemas.openxmlformats.org/officeDocument/2006/relationships/slideLayout" Target="../slideLayouts/slideLayout29.xml"/><Relationship Id="rId18" Type="http://schemas.openxmlformats.org/officeDocument/2006/relationships/slideLayout" Target="../slideLayouts/slideLayout41.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8"/>
          <p:cNvSpPr txBox="1"/>
          <p:nvPr>
            <p:ph type="title"/>
          </p:nvPr>
        </p:nvSpPr>
        <p:spPr>
          <a:xfrm>
            <a:off x="407987" y="404813"/>
            <a:ext cx="11376026" cy="1079971"/>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8"/>
          <p:cNvSpPr txBox="1"/>
          <p:nvPr>
            <p:ph idx="1" type="body"/>
          </p:nvPr>
        </p:nvSpPr>
        <p:spPr>
          <a:xfrm>
            <a:off x="407988" y="1844675"/>
            <a:ext cx="11376025" cy="403225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8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8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100000"/>
              </a:lnSpc>
              <a:spcBef>
                <a:spcPts val="8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8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8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8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8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8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8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8"/>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marR="0" rtl="0" algn="r">
              <a:lnSpc>
                <a:spcPct val="100000"/>
              </a:lnSpc>
              <a:spcBef>
                <a:spcPts val="0"/>
              </a:spcBef>
              <a:spcAft>
                <a:spcPts val="0"/>
              </a:spcAft>
              <a:buClr>
                <a:srgbClr val="000000"/>
              </a:buClr>
              <a:buSzPts val="1400"/>
              <a:buFont typeface="Arial"/>
              <a:buNone/>
              <a:defRPr b="0" i="0" sz="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8"/>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marR="0" rtl="0" algn="r">
              <a:lnSpc>
                <a:spcPct val="100000"/>
              </a:lnSpc>
              <a:spcBef>
                <a:spcPts val="0"/>
              </a:spcBef>
              <a:spcAft>
                <a:spcPts val="0"/>
              </a:spcAft>
              <a:buClr>
                <a:srgbClr val="000000"/>
              </a:buClr>
              <a:buSzPts val="1400"/>
              <a:buFont typeface="Arial"/>
              <a:buNone/>
              <a:defRPr b="0" i="0" sz="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8"/>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8"/>
          <p:cNvSpPr/>
          <p:nvPr/>
        </p:nvSpPr>
        <p:spPr>
          <a:xfrm>
            <a:off x="407988" y="6165304"/>
            <a:ext cx="385958" cy="288000"/>
          </a:xfrm>
          <a:custGeom>
            <a:rect b="b" l="l" r="r" t="t"/>
            <a:pathLst>
              <a:path extrusionOk="0" h="1176" w="15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0">
          <p15:clr>
            <a:srgbClr val="F26B43"/>
          </p15:clr>
        </p15:guide>
        <p15:guide id="2" pos="257">
          <p15:clr>
            <a:srgbClr val="F26B43"/>
          </p15:clr>
        </p15:guide>
        <p15:guide id="3" pos="7423">
          <p15:clr>
            <a:srgbClr val="F26B43"/>
          </p15:clr>
        </p15:guide>
        <p15:guide id="4" orient="horz" pos="3702">
          <p15:clr>
            <a:srgbClr val="F26B43"/>
          </p15:clr>
        </p15:guide>
        <p15:guide id="5" orient="horz" pos="255">
          <p15:clr>
            <a:srgbClr val="F26B43"/>
          </p15:clr>
        </p15:guide>
        <p15:guide id="6" orient="horz" pos="1389">
          <p15:clr>
            <a:srgbClr val="F26B43"/>
          </p15:clr>
        </p15:guide>
        <p15:guide id="7" orient="horz" pos="1162">
          <p15:clr>
            <a:srgbClr val="F26B43"/>
          </p15:clr>
        </p15:guide>
        <p15:guide id="8" pos="665">
          <p15:clr>
            <a:srgbClr val="F26B43"/>
          </p15:clr>
        </p15:guide>
        <p15:guide id="9" pos="7015">
          <p15:clr>
            <a:srgbClr val="F26B43"/>
          </p15:clr>
        </p15:guide>
        <p15:guide id="10" orient="horz" pos="216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9" name="Shape 259"/>
        <p:cNvGrpSpPr/>
        <p:nvPr/>
      </p:nvGrpSpPr>
      <p:grpSpPr>
        <a:xfrm>
          <a:off x="0" y="0"/>
          <a:ext cx="0" cy="0"/>
          <a:chOff x="0" y="0"/>
          <a:chExt cx="0" cy="0"/>
        </a:xfrm>
      </p:grpSpPr>
      <p:sp>
        <p:nvSpPr>
          <p:cNvPr id="260" name="Google Shape;260;p10"/>
          <p:cNvSpPr txBox="1"/>
          <p:nvPr>
            <p:ph type="title"/>
          </p:nvPr>
        </p:nvSpPr>
        <p:spPr>
          <a:xfrm>
            <a:off x="407987" y="404813"/>
            <a:ext cx="11376026" cy="1079971"/>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61" name="Google Shape;261;p10"/>
          <p:cNvSpPr txBox="1"/>
          <p:nvPr>
            <p:ph idx="1" type="body"/>
          </p:nvPr>
        </p:nvSpPr>
        <p:spPr>
          <a:xfrm>
            <a:off x="407988" y="1844675"/>
            <a:ext cx="11376025" cy="403225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8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8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100000"/>
              </a:lnSpc>
              <a:spcBef>
                <a:spcPts val="8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8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8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8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8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8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8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2" name="Google Shape;262;p10"/>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marR="0" rtl="0" algn="r">
              <a:lnSpc>
                <a:spcPct val="100000"/>
              </a:lnSpc>
              <a:spcBef>
                <a:spcPts val="0"/>
              </a:spcBef>
              <a:spcAft>
                <a:spcPts val="0"/>
              </a:spcAft>
              <a:buClr>
                <a:srgbClr val="000000"/>
              </a:buClr>
              <a:buSzPts val="1400"/>
              <a:buFont typeface="Arial"/>
              <a:buNone/>
              <a:defRPr b="0" i="0" sz="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63" name="Google Shape;263;p10"/>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marR="0" rtl="0" algn="r">
              <a:lnSpc>
                <a:spcPct val="100000"/>
              </a:lnSpc>
              <a:spcBef>
                <a:spcPts val="0"/>
              </a:spcBef>
              <a:spcAft>
                <a:spcPts val="0"/>
              </a:spcAft>
              <a:buClr>
                <a:srgbClr val="000000"/>
              </a:buClr>
              <a:buSzPts val="1400"/>
              <a:buFont typeface="Arial"/>
              <a:buNone/>
              <a:defRPr b="0" i="0" sz="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64" name="Google Shape;264;p10"/>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265" name="Google Shape;265;p10"/>
          <p:cNvSpPr/>
          <p:nvPr/>
        </p:nvSpPr>
        <p:spPr>
          <a:xfrm>
            <a:off x="407988" y="6165304"/>
            <a:ext cx="385958" cy="288000"/>
          </a:xfrm>
          <a:custGeom>
            <a:rect b="b" l="l" r="r" t="t"/>
            <a:pathLst>
              <a:path extrusionOk="0" h="1176" w="15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0">
          <p15:clr>
            <a:srgbClr val="F26B43"/>
          </p15:clr>
        </p15:guide>
        <p15:guide id="2" pos="257">
          <p15:clr>
            <a:srgbClr val="F26B43"/>
          </p15:clr>
        </p15:guide>
        <p15:guide id="3" pos="7423">
          <p15:clr>
            <a:srgbClr val="F26B43"/>
          </p15:clr>
        </p15:guide>
        <p15:guide id="4" orient="horz" pos="3702">
          <p15:clr>
            <a:srgbClr val="F26B43"/>
          </p15:clr>
        </p15:guide>
        <p15:guide id="5" orient="horz" pos="255">
          <p15:clr>
            <a:srgbClr val="F26B43"/>
          </p15:clr>
        </p15:guide>
        <p15:guide id="6" orient="horz" pos="1389">
          <p15:clr>
            <a:srgbClr val="F26B43"/>
          </p15:clr>
        </p15:guide>
        <p15:guide id="7" orient="horz" pos="1162">
          <p15:clr>
            <a:srgbClr val="F26B43"/>
          </p15:clr>
        </p15:guide>
        <p15:guide id="8" pos="665">
          <p15:clr>
            <a:srgbClr val="F26B43"/>
          </p15:clr>
        </p15:guide>
        <p15:guide id="9" pos="7015">
          <p15:clr>
            <a:srgbClr val="F26B43"/>
          </p15:clr>
        </p15:guide>
        <p15:guide id="10" orient="horz" pos="216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0" name="Shape 410"/>
        <p:cNvGrpSpPr/>
        <p:nvPr/>
      </p:nvGrpSpPr>
      <p:grpSpPr>
        <a:xfrm>
          <a:off x="0" y="0"/>
          <a:ext cx="0" cy="0"/>
          <a:chOff x="0" y="0"/>
          <a:chExt cx="0" cy="0"/>
        </a:xfrm>
      </p:grpSpPr>
      <p:sp>
        <p:nvSpPr>
          <p:cNvPr id="411" name="Google Shape;411;p12"/>
          <p:cNvSpPr txBox="1"/>
          <p:nvPr>
            <p:ph type="title"/>
          </p:nvPr>
        </p:nvSpPr>
        <p:spPr>
          <a:xfrm>
            <a:off x="407987" y="404813"/>
            <a:ext cx="11376026" cy="1079971"/>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12" name="Google Shape;412;p12"/>
          <p:cNvSpPr txBox="1"/>
          <p:nvPr>
            <p:ph idx="1" type="body"/>
          </p:nvPr>
        </p:nvSpPr>
        <p:spPr>
          <a:xfrm>
            <a:off x="407988" y="1844675"/>
            <a:ext cx="11376025" cy="403225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8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8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100000"/>
              </a:lnSpc>
              <a:spcBef>
                <a:spcPts val="8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8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8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8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8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8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8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13" name="Google Shape;413;p12"/>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lvl1pPr lvl="0" marR="0" rtl="0" algn="r">
              <a:lnSpc>
                <a:spcPct val="100000"/>
              </a:lnSpc>
              <a:spcBef>
                <a:spcPts val="0"/>
              </a:spcBef>
              <a:spcAft>
                <a:spcPts val="0"/>
              </a:spcAft>
              <a:buClr>
                <a:srgbClr val="000000"/>
              </a:buClr>
              <a:buSzPts val="1400"/>
              <a:buFont typeface="Arial"/>
              <a:buNone/>
              <a:defRPr b="0" i="0" sz="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14" name="Google Shape;414;p12"/>
          <p:cNvSpPr txBox="1"/>
          <p:nvPr>
            <p:ph idx="11" type="ftr"/>
          </p:nvPr>
        </p:nvSpPr>
        <p:spPr>
          <a:xfrm>
            <a:off x="1271464" y="6309320"/>
            <a:ext cx="8928992" cy="143869"/>
          </a:xfrm>
          <a:prstGeom prst="rect">
            <a:avLst/>
          </a:prstGeom>
          <a:noFill/>
          <a:ln>
            <a:noFill/>
          </a:ln>
        </p:spPr>
        <p:txBody>
          <a:bodyPr anchorCtr="0" anchor="ctr" bIns="0" lIns="0" spcFirstLastPara="1" rIns="0" wrap="square" tIns="0">
            <a:noAutofit/>
          </a:bodyPr>
          <a:lstStyle>
            <a:lvl1pPr lvl="0" marR="0" rtl="0" algn="r">
              <a:lnSpc>
                <a:spcPct val="100000"/>
              </a:lnSpc>
              <a:spcBef>
                <a:spcPts val="0"/>
              </a:spcBef>
              <a:spcAft>
                <a:spcPts val="0"/>
              </a:spcAft>
              <a:buClr>
                <a:srgbClr val="000000"/>
              </a:buClr>
              <a:buSzPts val="1400"/>
              <a:buFont typeface="Arial"/>
              <a:buNone/>
              <a:defRPr b="0" i="0" sz="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15" name="Google Shape;415;p12"/>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1"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416" name="Google Shape;416;p12"/>
          <p:cNvSpPr/>
          <p:nvPr/>
        </p:nvSpPr>
        <p:spPr>
          <a:xfrm>
            <a:off x="407988" y="6165304"/>
            <a:ext cx="385958" cy="288000"/>
          </a:xfrm>
          <a:custGeom>
            <a:rect b="b" l="l" r="r" t="t"/>
            <a:pathLst>
              <a:path extrusionOk="0" h="1176" w="1576">
                <a:moveTo>
                  <a:pt x="1576" y="408"/>
                </a:moveTo>
                <a:lnTo>
                  <a:pt x="1507" y="815"/>
                </a:lnTo>
                <a:lnTo>
                  <a:pt x="1350" y="815"/>
                </a:lnTo>
                <a:lnTo>
                  <a:pt x="1293" y="408"/>
                </a:lnTo>
                <a:lnTo>
                  <a:pt x="1293" y="0"/>
                </a:lnTo>
                <a:lnTo>
                  <a:pt x="1576" y="0"/>
                </a:lnTo>
                <a:lnTo>
                  <a:pt x="1576" y="408"/>
                </a:lnTo>
                <a:close/>
                <a:moveTo>
                  <a:pt x="740" y="733"/>
                </a:moveTo>
                <a:lnTo>
                  <a:pt x="595" y="315"/>
                </a:lnTo>
                <a:lnTo>
                  <a:pt x="450" y="733"/>
                </a:lnTo>
                <a:lnTo>
                  <a:pt x="740" y="733"/>
                </a:lnTo>
                <a:close/>
                <a:moveTo>
                  <a:pt x="1190" y="1176"/>
                </a:moveTo>
                <a:lnTo>
                  <a:pt x="893" y="1176"/>
                </a:lnTo>
                <a:lnTo>
                  <a:pt x="822" y="968"/>
                </a:lnTo>
                <a:lnTo>
                  <a:pt x="368" y="968"/>
                </a:lnTo>
                <a:lnTo>
                  <a:pt x="296" y="1176"/>
                </a:lnTo>
                <a:lnTo>
                  <a:pt x="0" y="1176"/>
                </a:lnTo>
                <a:lnTo>
                  <a:pt x="209" y="588"/>
                </a:lnTo>
                <a:lnTo>
                  <a:pt x="418" y="0"/>
                </a:lnTo>
                <a:lnTo>
                  <a:pt x="773" y="0"/>
                </a:lnTo>
                <a:lnTo>
                  <a:pt x="981" y="588"/>
                </a:lnTo>
                <a:lnTo>
                  <a:pt x="1190" y="1176"/>
                </a:lnTo>
                <a:close/>
                <a:moveTo>
                  <a:pt x="1301" y="1176"/>
                </a:moveTo>
                <a:lnTo>
                  <a:pt x="1301" y="910"/>
                </a:lnTo>
                <a:lnTo>
                  <a:pt x="1568" y="910"/>
                </a:lnTo>
                <a:lnTo>
                  <a:pt x="1568" y="1176"/>
                </a:lnTo>
                <a:lnTo>
                  <a:pt x="1301" y="117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5" r:id="rId1"/>
    <p:sldLayoutId id="2147483696" r:id="rId2"/>
    <p:sldLayoutId id="2147483697" r:id="rId3"/>
    <p:sldLayoutId id="2147483698"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0">
          <p15:clr>
            <a:srgbClr val="F26B43"/>
          </p15:clr>
        </p15:guide>
        <p15:guide id="2" pos="257">
          <p15:clr>
            <a:srgbClr val="F26B43"/>
          </p15:clr>
        </p15:guide>
        <p15:guide id="3" pos="7423">
          <p15:clr>
            <a:srgbClr val="F26B43"/>
          </p15:clr>
        </p15:guide>
        <p15:guide id="4" orient="horz" pos="3702">
          <p15:clr>
            <a:srgbClr val="F26B43"/>
          </p15:clr>
        </p15:guide>
        <p15:guide id="5" orient="horz" pos="255">
          <p15:clr>
            <a:srgbClr val="F26B43"/>
          </p15:clr>
        </p15:guide>
        <p15:guide id="6" orient="horz" pos="1389">
          <p15:clr>
            <a:srgbClr val="F26B43"/>
          </p15:clr>
        </p15:guide>
        <p15:guide id="7" orient="horz" pos="1162">
          <p15:clr>
            <a:srgbClr val="F26B43"/>
          </p15:clr>
        </p15:guide>
        <p15:guide id="8" pos="665">
          <p15:clr>
            <a:srgbClr val="F26B43"/>
          </p15:clr>
        </p15:guide>
        <p15:guide id="9" pos="7015">
          <p15:clr>
            <a:srgbClr val="F26B43"/>
          </p15:clr>
        </p15:guide>
        <p15:guide id="10" orient="horz" pos="216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26.png"/><Relationship Id="rId5"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33.png"/><Relationship Id="rId4" Type="http://schemas.openxmlformats.org/officeDocument/2006/relationships/image" Target="../media/image29.png"/><Relationship Id="rId5"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40.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17.png"/><Relationship Id="rId5" Type="http://schemas.openxmlformats.org/officeDocument/2006/relationships/image" Target="../media/image20.png"/><Relationship Id="rId6" Type="http://schemas.openxmlformats.org/officeDocument/2006/relationships/image" Target="../media/image24.png"/><Relationship Id="rId7"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 Id="rId3" Type="http://schemas.openxmlformats.org/officeDocument/2006/relationships/image" Target="../media/image2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 Id="rId3" Type="http://schemas.openxmlformats.org/officeDocument/2006/relationships/image" Target="../media/image38.jp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image" Target="../media/image38.jpg"/><Relationship Id="rId4" Type="http://schemas.openxmlformats.org/officeDocument/2006/relationships/image" Target="../media/image31.png"/><Relationship Id="rId5" Type="http://schemas.openxmlformats.org/officeDocument/2006/relationships/image" Target="../media/image3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image" Target="../media/image36.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27.png"/><Relationship Id="rId4" Type="http://schemas.openxmlformats.org/officeDocument/2006/relationships/image" Target="../media/image5.png"/><Relationship Id="rId5"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34.png"/><Relationship Id="rId4" Type="http://schemas.openxmlformats.org/officeDocument/2006/relationships/image" Target="../media/image16.jpg"/><Relationship Id="rId5" Type="http://schemas.openxmlformats.org/officeDocument/2006/relationships/image" Target="../media/image18.png"/><Relationship Id="rId6"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 Id="rId3" Type="http://schemas.openxmlformats.org/officeDocument/2006/relationships/image" Target="../media/image30.jpg"/><Relationship Id="rId4" Type="http://schemas.openxmlformats.org/officeDocument/2006/relationships/hyperlink" Target="http://drive.google.com/file/d/1vj9-EIRi9UxCXLENVYm74o0oXLlNb6hL/view" TargetMode="External"/><Relationship Id="rId5"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1"/>
          <p:cNvSpPr txBox="1"/>
          <p:nvPr>
            <p:ph type="ctrTitle"/>
          </p:nvPr>
        </p:nvSpPr>
        <p:spPr>
          <a:xfrm>
            <a:off x="408000" y="2936400"/>
            <a:ext cx="7980900" cy="492600"/>
          </a:xfrm>
          <a:prstGeom prst="rect">
            <a:avLst/>
          </a:prstGeom>
          <a:noFill/>
          <a:ln>
            <a:noFill/>
          </a:ln>
        </p:spPr>
        <p:txBody>
          <a:bodyPr anchorCtr="0" anchor="b" bIns="0" lIns="0" spcFirstLastPara="1" rIns="0" wrap="square" tIns="0">
            <a:spAutoFit/>
          </a:bodyPr>
          <a:lstStyle/>
          <a:p>
            <a:pPr indent="0" lvl="0" marL="0" rtl="0" algn="l">
              <a:lnSpc>
                <a:spcPct val="100000"/>
              </a:lnSpc>
              <a:spcBef>
                <a:spcPts val="0"/>
              </a:spcBef>
              <a:spcAft>
                <a:spcPts val="0"/>
              </a:spcAft>
              <a:buClr>
                <a:schemeClr val="lt1"/>
              </a:buClr>
              <a:buSzPts val="3200"/>
              <a:buFont typeface="Arial"/>
              <a:buNone/>
            </a:pPr>
            <a:r>
              <a:rPr lang="en-GB"/>
              <a:t>Math for AI</a:t>
            </a:r>
            <a:endParaRPr/>
          </a:p>
        </p:txBody>
      </p:sp>
      <p:sp>
        <p:nvSpPr>
          <p:cNvPr id="458" name="Google Shape;458;p1"/>
          <p:cNvSpPr txBox="1"/>
          <p:nvPr>
            <p:ph idx="1" type="subTitle"/>
          </p:nvPr>
        </p:nvSpPr>
        <p:spPr>
          <a:xfrm>
            <a:off x="407988" y="3429000"/>
            <a:ext cx="9792600" cy="4926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lt1"/>
              </a:buClr>
              <a:buSzPts val="3200"/>
              <a:buFont typeface="Arial"/>
              <a:buNone/>
            </a:pPr>
            <a:r>
              <a:rPr lang="en-GB"/>
              <a:t>Johdatus tekoälyn matematiikkaan</a:t>
            </a:r>
            <a:endParaRPr/>
          </a:p>
        </p:txBody>
      </p:sp>
      <p:sp>
        <p:nvSpPr>
          <p:cNvPr id="459" name="Google Shape;459;p1"/>
          <p:cNvSpPr txBox="1"/>
          <p:nvPr>
            <p:ph idx="10" type="dt"/>
          </p:nvPr>
        </p:nvSpPr>
        <p:spPr>
          <a:xfrm>
            <a:off x="10200456" y="6309320"/>
            <a:ext cx="1152128" cy="143868"/>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400"/>
              <a:buNone/>
            </a:pPr>
            <a:r>
              <a:rPr lang="en-GB" sz="1200"/>
              <a:t>16.9.2025</a:t>
            </a:r>
            <a:endParaRPr sz="1200"/>
          </a:p>
          <a:p>
            <a:pPr indent="0" lvl="0" marL="0" rtl="0" algn="ctr">
              <a:lnSpc>
                <a:spcPct val="100000"/>
              </a:lnSpc>
              <a:spcBef>
                <a:spcPts val="0"/>
              </a:spcBef>
              <a:spcAft>
                <a:spcPts val="0"/>
              </a:spcAft>
              <a:buSzPts val="1400"/>
              <a:buNone/>
            </a:pPr>
            <a:r>
              <a:t/>
            </a:r>
            <a:endParaRPr sz="1200"/>
          </a:p>
        </p:txBody>
      </p:sp>
      <p:sp>
        <p:nvSpPr>
          <p:cNvPr id="460" name="Google Shape;460;p1"/>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800"/>
              <a:buNone/>
            </a:pPr>
            <a:fld id="{00000000-1234-1234-1234-123412341234}" type="slidenum">
              <a:rPr lang="en-GB"/>
              <a:t>‹#›</a:t>
            </a:fld>
            <a:endParaRPr/>
          </a:p>
        </p:txBody>
      </p:sp>
      <p:sp>
        <p:nvSpPr>
          <p:cNvPr id="461" name="Google Shape;461;p1"/>
          <p:cNvSpPr txBox="1"/>
          <p:nvPr>
            <p:ph idx="2" type="body"/>
          </p:nvPr>
        </p:nvSpPr>
        <p:spPr>
          <a:xfrm>
            <a:off x="407989" y="4869160"/>
            <a:ext cx="9792600" cy="5541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lt1"/>
              </a:buClr>
              <a:buSzPts val="1800"/>
              <a:buFont typeface="Arial"/>
              <a:buNone/>
            </a:pPr>
            <a:r>
              <a:rPr lang="en-GB"/>
              <a:t>Väitöskirjatutkija Mikko Saukkoriipi</a:t>
            </a:r>
            <a:endParaRPr/>
          </a:p>
          <a:p>
            <a:pPr indent="0" lvl="0" marL="0" rtl="0" algn="l">
              <a:lnSpc>
                <a:spcPct val="100000"/>
              </a:lnSpc>
              <a:spcBef>
                <a:spcPts val="0"/>
              </a:spcBef>
              <a:spcAft>
                <a:spcPts val="0"/>
              </a:spcAft>
              <a:buClr>
                <a:schemeClr val="lt1"/>
              </a:buClr>
              <a:buSzPts val="1800"/>
              <a:buFont typeface="Arial"/>
              <a:buNone/>
            </a:pPr>
            <a:r>
              <a:rPr lang="en-GB"/>
              <a:t>Aalto Yliopisto: Digital Health, Wellbeing and Resilience Research Group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g356fbef37d3_0_0"/>
          <p:cNvSpPr txBox="1"/>
          <p:nvPr>
            <p:ph type="title"/>
          </p:nvPr>
        </p:nvSpPr>
        <p:spPr>
          <a:xfrm>
            <a:off x="407975" y="404820"/>
            <a:ext cx="11376000" cy="634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GB"/>
              <a:t>Kuinka tekoäly toimii?</a:t>
            </a:r>
            <a:endParaRPr/>
          </a:p>
        </p:txBody>
      </p:sp>
      <p:sp>
        <p:nvSpPr>
          <p:cNvPr id="571" name="Google Shape;571;g356fbef37d3_0_0"/>
          <p:cNvSpPr txBox="1"/>
          <p:nvPr>
            <p:ph idx="12" type="sldNum"/>
          </p:nvPr>
        </p:nvSpPr>
        <p:spPr>
          <a:xfrm>
            <a:off x="11352584" y="6309320"/>
            <a:ext cx="431400" cy="144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GB"/>
              <a:t>‹#›</a:t>
            </a:fld>
            <a:endParaRPr/>
          </a:p>
        </p:txBody>
      </p:sp>
      <p:sp>
        <p:nvSpPr>
          <p:cNvPr id="572" name="Google Shape;572;g356fbef37d3_0_0"/>
          <p:cNvSpPr txBox="1"/>
          <p:nvPr>
            <p:ph idx="1" type="body"/>
          </p:nvPr>
        </p:nvSpPr>
        <p:spPr>
          <a:xfrm>
            <a:off x="2337175" y="2548875"/>
            <a:ext cx="1273800" cy="3185100"/>
          </a:xfrm>
          <a:prstGeom prst="rect">
            <a:avLst/>
          </a:prstGeom>
          <a:noFill/>
          <a:ln cap="flat" cmpd="sng" w="19050">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800"/>
              </a:spcBef>
              <a:spcAft>
                <a:spcPts val="0"/>
              </a:spcAft>
              <a:buSzPts val="2800"/>
              <a:buNone/>
            </a:pPr>
            <a:r>
              <a:rPr lang="en-GB" sz="2600"/>
              <a:t>O</a:t>
            </a:r>
            <a:endParaRPr sz="2600"/>
          </a:p>
          <a:p>
            <a:pPr indent="0" lvl="0" marL="0" rtl="0" algn="ctr">
              <a:lnSpc>
                <a:spcPct val="100000"/>
              </a:lnSpc>
              <a:spcBef>
                <a:spcPts val="800"/>
              </a:spcBef>
              <a:spcAft>
                <a:spcPts val="0"/>
              </a:spcAft>
              <a:buSzPts val="2800"/>
              <a:buNone/>
            </a:pPr>
            <a:r>
              <a:rPr lang="en-GB" sz="2600"/>
              <a:t>nko</a:t>
            </a:r>
            <a:endParaRPr sz="2600"/>
          </a:p>
          <a:p>
            <a:pPr indent="0" lvl="0" marL="0" rtl="0" algn="ctr">
              <a:lnSpc>
                <a:spcPct val="100000"/>
              </a:lnSpc>
              <a:spcBef>
                <a:spcPts val="800"/>
              </a:spcBef>
              <a:spcAft>
                <a:spcPts val="0"/>
              </a:spcAft>
              <a:buSzPts val="2800"/>
              <a:buNone/>
            </a:pPr>
            <a:r>
              <a:rPr lang="en-GB" sz="2600"/>
              <a:t>täällä</a:t>
            </a:r>
            <a:endParaRPr sz="2600"/>
          </a:p>
          <a:p>
            <a:pPr indent="0" lvl="0" marL="0" rtl="0" algn="ctr">
              <a:lnSpc>
                <a:spcPct val="100000"/>
              </a:lnSpc>
              <a:spcBef>
                <a:spcPts val="800"/>
              </a:spcBef>
              <a:spcAft>
                <a:spcPts val="0"/>
              </a:spcAft>
              <a:buSzPts val="2800"/>
              <a:buNone/>
            </a:pPr>
            <a:r>
              <a:rPr lang="en-GB" sz="2600"/>
              <a:t>muk</a:t>
            </a:r>
            <a:endParaRPr sz="2600"/>
          </a:p>
          <a:p>
            <a:pPr indent="0" lvl="0" marL="0" rtl="0" algn="ctr">
              <a:lnSpc>
                <a:spcPct val="100000"/>
              </a:lnSpc>
              <a:spcBef>
                <a:spcPts val="800"/>
              </a:spcBef>
              <a:spcAft>
                <a:spcPts val="0"/>
              </a:spcAft>
              <a:buSzPts val="2800"/>
              <a:buNone/>
            </a:pPr>
            <a:r>
              <a:rPr lang="en-GB" sz="2600"/>
              <a:t>avaa</a:t>
            </a:r>
            <a:endParaRPr sz="2600"/>
          </a:p>
          <a:p>
            <a:pPr indent="0" lvl="0" marL="0" rtl="0" algn="ctr">
              <a:lnSpc>
                <a:spcPct val="100000"/>
              </a:lnSpc>
              <a:spcBef>
                <a:spcPts val="800"/>
              </a:spcBef>
              <a:spcAft>
                <a:spcPts val="0"/>
              </a:spcAft>
              <a:buSzPts val="2800"/>
              <a:buNone/>
            </a:pPr>
            <a:r>
              <a:rPr lang="en-GB" sz="2600"/>
              <a:t>?</a:t>
            </a:r>
            <a:endParaRPr sz="2600"/>
          </a:p>
        </p:txBody>
      </p:sp>
      <p:sp>
        <p:nvSpPr>
          <p:cNvPr id="573" name="Google Shape;573;g356fbef37d3_0_0"/>
          <p:cNvSpPr txBox="1"/>
          <p:nvPr>
            <p:ph idx="1" type="body"/>
          </p:nvPr>
        </p:nvSpPr>
        <p:spPr>
          <a:xfrm>
            <a:off x="3800475" y="2548875"/>
            <a:ext cx="1273800" cy="3185100"/>
          </a:xfrm>
          <a:prstGeom prst="rect">
            <a:avLst/>
          </a:prstGeom>
          <a:noFill/>
          <a:ln cap="flat" cmpd="sng" w="19050">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800"/>
              </a:spcBef>
              <a:spcAft>
                <a:spcPts val="0"/>
              </a:spcAft>
              <a:buSzPts val="2800"/>
              <a:buNone/>
            </a:pPr>
            <a:r>
              <a:rPr lang="en-GB" sz="2600"/>
              <a:t>2219</a:t>
            </a:r>
            <a:endParaRPr sz="2600"/>
          </a:p>
          <a:p>
            <a:pPr indent="0" lvl="0" marL="0" rtl="0" algn="ctr">
              <a:lnSpc>
                <a:spcPct val="100000"/>
              </a:lnSpc>
              <a:spcBef>
                <a:spcPts val="800"/>
              </a:spcBef>
              <a:spcAft>
                <a:spcPts val="0"/>
              </a:spcAft>
              <a:buSzPts val="2800"/>
              <a:buNone/>
            </a:pPr>
            <a:r>
              <a:rPr lang="en-GB" sz="2600"/>
              <a:t>3593</a:t>
            </a:r>
            <a:endParaRPr sz="2600"/>
          </a:p>
          <a:p>
            <a:pPr indent="0" lvl="0" marL="0" rtl="0" algn="ctr">
              <a:lnSpc>
                <a:spcPct val="100000"/>
              </a:lnSpc>
              <a:spcBef>
                <a:spcPts val="800"/>
              </a:spcBef>
              <a:spcAft>
                <a:spcPts val="0"/>
              </a:spcAft>
              <a:buSzPts val="2800"/>
              <a:buNone/>
            </a:pPr>
            <a:r>
              <a:rPr lang="en-GB" sz="2600"/>
              <a:t>194290</a:t>
            </a:r>
            <a:endParaRPr sz="2600"/>
          </a:p>
          <a:p>
            <a:pPr indent="0" lvl="0" marL="0" rtl="0" algn="ctr">
              <a:lnSpc>
                <a:spcPct val="100000"/>
              </a:lnSpc>
              <a:spcBef>
                <a:spcPts val="800"/>
              </a:spcBef>
              <a:spcAft>
                <a:spcPts val="0"/>
              </a:spcAft>
              <a:buSzPts val="2800"/>
              <a:buNone/>
            </a:pPr>
            <a:r>
              <a:rPr lang="en-GB" sz="2600"/>
              <a:t>19033</a:t>
            </a:r>
            <a:endParaRPr sz="2600"/>
          </a:p>
          <a:p>
            <a:pPr indent="0" lvl="0" marL="0" rtl="0" algn="ctr">
              <a:lnSpc>
                <a:spcPct val="100000"/>
              </a:lnSpc>
              <a:spcBef>
                <a:spcPts val="800"/>
              </a:spcBef>
              <a:spcAft>
                <a:spcPts val="0"/>
              </a:spcAft>
              <a:buSzPts val="2800"/>
              <a:buNone/>
            </a:pPr>
            <a:r>
              <a:rPr lang="en-GB" sz="2600"/>
              <a:t>66869</a:t>
            </a:r>
            <a:endParaRPr sz="2600"/>
          </a:p>
          <a:p>
            <a:pPr indent="0" lvl="0" marL="0" rtl="0" algn="ctr">
              <a:lnSpc>
                <a:spcPct val="100000"/>
              </a:lnSpc>
              <a:spcBef>
                <a:spcPts val="800"/>
              </a:spcBef>
              <a:spcAft>
                <a:spcPts val="0"/>
              </a:spcAft>
              <a:buSzPts val="2800"/>
              <a:buNone/>
            </a:pPr>
            <a:r>
              <a:rPr lang="en-GB" sz="2600"/>
              <a:t>30</a:t>
            </a:r>
            <a:endParaRPr sz="2600"/>
          </a:p>
        </p:txBody>
      </p:sp>
      <p:sp>
        <p:nvSpPr>
          <p:cNvPr id="574" name="Google Shape;574;g356fbef37d3_0_0"/>
          <p:cNvSpPr txBox="1"/>
          <p:nvPr>
            <p:ph idx="1" type="body"/>
          </p:nvPr>
        </p:nvSpPr>
        <p:spPr>
          <a:xfrm>
            <a:off x="7721000" y="3112725"/>
            <a:ext cx="1122300" cy="2057400"/>
          </a:xfrm>
          <a:prstGeom prst="rect">
            <a:avLst/>
          </a:prstGeom>
          <a:noFill/>
          <a:ln cap="flat" cmpd="sng" w="19050">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800"/>
              </a:spcBef>
              <a:spcAft>
                <a:spcPts val="0"/>
              </a:spcAft>
              <a:buSzPts val="2800"/>
              <a:buNone/>
            </a:pPr>
            <a:r>
              <a:rPr lang="en-GB" sz="2600"/>
              <a:t>42</a:t>
            </a:r>
            <a:endParaRPr sz="2600"/>
          </a:p>
          <a:p>
            <a:pPr indent="0" lvl="0" marL="0" rtl="0" algn="ctr">
              <a:lnSpc>
                <a:spcPct val="100000"/>
              </a:lnSpc>
              <a:spcBef>
                <a:spcPts val="800"/>
              </a:spcBef>
              <a:spcAft>
                <a:spcPts val="0"/>
              </a:spcAft>
              <a:buSzPts val="2800"/>
              <a:buNone/>
            </a:pPr>
            <a:r>
              <a:rPr lang="en-GB" sz="2600"/>
              <a:t>78600</a:t>
            </a:r>
            <a:endParaRPr sz="2600"/>
          </a:p>
        </p:txBody>
      </p:sp>
      <p:sp>
        <p:nvSpPr>
          <p:cNvPr id="575" name="Google Shape;575;g356fbef37d3_0_0"/>
          <p:cNvSpPr txBox="1"/>
          <p:nvPr>
            <p:ph idx="1" type="body"/>
          </p:nvPr>
        </p:nvSpPr>
        <p:spPr>
          <a:xfrm>
            <a:off x="8999775" y="3112725"/>
            <a:ext cx="1122300" cy="2057400"/>
          </a:xfrm>
          <a:prstGeom prst="rect">
            <a:avLst/>
          </a:prstGeom>
          <a:noFill/>
          <a:ln cap="flat" cmpd="sng" w="19050">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800"/>
              </a:spcBef>
              <a:spcAft>
                <a:spcPts val="0"/>
              </a:spcAft>
              <a:buSzPts val="2800"/>
              <a:buNone/>
            </a:pPr>
            <a:r>
              <a:rPr lang="en-GB" sz="2600"/>
              <a:t>K</a:t>
            </a:r>
            <a:endParaRPr sz="2600"/>
          </a:p>
          <a:p>
            <a:pPr indent="0" lvl="0" marL="0" rtl="0" algn="ctr">
              <a:lnSpc>
                <a:spcPct val="100000"/>
              </a:lnSpc>
              <a:spcBef>
                <a:spcPts val="800"/>
              </a:spcBef>
              <a:spcAft>
                <a:spcPts val="0"/>
              </a:spcAft>
              <a:buSzPts val="2800"/>
              <a:buNone/>
            </a:pPr>
            <a:r>
              <a:rPr lang="en-GB" sz="2600"/>
              <a:t>yllä</a:t>
            </a:r>
            <a:endParaRPr sz="2600"/>
          </a:p>
        </p:txBody>
      </p:sp>
      <p:sp>
        <p:nvSpPr>
          <p:cNvPr id="576" name="Google Shape;576;g356fbef37d3_0_0"/>
          <p:cNvSpPr txBox="1"/>
          <p:nvPr>
            <p:ph idx="1" type="body"/>
          </p:nvPr>
        </p:nvSpPr>
        <p:spPr>
          <a:xfrm>
            <a:off x="10278550" y="3691275"/>
            <a:ext cx="1405200" cy="900300"/>
          </a:xfrm>
          <a:prstGeom prst="rect">
            <a:avLst/>
          </a:prstGeom>
          <a:noFill/>
          <a:ln cap="flat" cmpd="sng" w="19050">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800"/>
              </a:spcBef>
              <a:spcAft>
                <a:spcPts val="0"/>
              </a:spcAft>
              <a:buSzPts val="2800"/>
              <a:buNone/>
            </a:pPr>
            <a:r>
              <a:rPr lang="en-GB" sz="2600"/>
              <a:t>Kyllä</a:t>
            </a:r>
            <a:endParaRPr sz="2600"/>
          </a:p>
        </p:txBody>
      </p:sp>
      <p:sp>
        <p:nvSpPr>
          <p:cNvPr id="577" name="Google Shape;577;g356fbef37d3_0_0"/>
          <p:cNvSpPr txBox="1"/>
          <p:nvPr>
            <p:ph idx="1" type="body"/>
          </p:nvPr>
        </p:nvSpPr>
        <p:spPr>
          <a:xfrm>
            <a:off x="174725" y="3176775"/>
            <a:ext cx="2002200" cy="1929300"/>
          </a:xfrm>
          <a:prstGeom prst="rect">
            <a:avLst/>
          </a:prstGeom>
          <a:noFill/>
          <a:ln cap="flat" cmpd="sng" w="19050">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800"/>
              </a:spcBef>
              <a:spcAft>
                <a:spcPts val="0"/>
              </a:spcAft>
              <a:buSzPts val="2800"/>
              <a:buNone/>
            </a:pPr>
            <a:r>
              <a:rPr lang="en-GB" sz="2600"/>
              <a:t>Onko</a:t>
            </a:r>
            <a:endParaRPr sz="2600"/>
          </a:p>
          <a:p>
            <a:pPr indent="0" lvl="0" marL="0" rtl="0" algn="ctr">
              <a:lnSpc>
                <a:spcPct val="100000"/>
              </a:lnSpc>
              <a:spcBef>
                <a:spcPts val="800"/>
              </a:spcBef>
              <a:spcAft>
                <a:spcPts val="0"/>
              </a:spcAft>
              <a:buSzPts val="2800"/>
              <a:buNone/>
            </a:pPr>
            <a:r>
              <a:rPr lang="en-GB" sz="2600"/>
              <a:t>täällä</a:t>
            </a:r>
            <a:endParaRPr sz="2600"/>
          </a:p>
          <a:p>
            <a:pPr indent="0" lvl="0" marL="0" rtl="0" algn="ctr">
              <a:lnSpc>
                <a:spcPct val="100000"/>
              </a:lnSpc>
              <a:spcBef>
                <a:spcPts val="800"/>
              </a:spcBef>
              <a:spcAft>
                <a:spcPts val="0"/>
              </a:spcAft>
              <a:buSzPts val="2800"/>
              <a:buNone/>
            </a:pPr>
            <a:r>
              <a:rPr lang="en-GB" sz="2600"/>
              <a:t>mukavaa</a:t>
            </a:r>
            <a:endParaRPr sz="2600"/>
          </a:p>
          <a:p>
            <a:pPr indent="0" lvl="0" marL="0" rtl="0" algn="ctr">
              <a:lnSpc>
                <a:spcPct val="100000"/>
              </a:lnSpc>
              <a:spcBef>
                <a:spcPts val="800"/>
              </a:spcBef>
              <a:spcAft>
                <a:spcPts val="0"/>
              </a:spcAft>
              <a:buSzPts val="2800"/>
              <a:buNone/>
            </a:pPr>
            <a:r>
              <a:rPr lang="en-GB" sz="2600"/>
              <a:t>?</a:t>
            </a:r>
            <a:endParaRPr sz="2600"/>
          </a:p>
        </p:txBody>
      </p:sp>
      <p:pic>
        <p:nvPicPr>
          <p:cNvPr id="578" name="Google Shape;578;g356fbef37d3_0_0"/>
          <p:cNvPicPr preferRelativeResize="0"/>
          <p:nvPr/>
        </p:nvPicPr>
        <p:blipFill rotWithShape="1">
          <a:blip r:embed="rId3">
            <a:alphaModFix/>
          </a:blip>
          <a:srcRect b="0" l="0" r="0" t="0"/>
          <a:stretch/>
        </p:blipFill>
        <p:spPr>
          <a:xfrm>
            <a:off x="7054000" y="274375"/>
            <a:ext cx="4686300" cy="2057400"/>
          </a:xfrm>
          <a:prstGeom prst="rect">
            <a:avLst/>
          </a:prstGeom>
          <a:noFill/>
          <a:ln cap="flat" cmpd="sng" w="9525">
            <a:solidFill>
              <a:schemeClr val="lt1"/>
            </a:solidFill>
            <a:prstDash val="solid"/>
            <a:round/>
            <a:headEnd len="sm" w="sm" type="none"/>
            <a:tailEnd len="sm" w="sm" type="none"/>
          </a:ln>
          <a:effectLst>
            <a:outerShdw blurRad="57150" rotWithShape="0" algn="bl" dir="5400000" dist="19050">
              <a:srgbClr val="000000">
                <a:alpha val="49803"/>
              </a:srgbClr>
            </a:outerShdw>
          </a:effectLst>
        </p:spPr>
      </p:pic>
      <p:sp>
        <p:nvSpPr>
          <p:cNvPr id="579" name="Google Shape;579;g356fbef37d3_0_0"/>
          <p:cNvSpPr txBox="1"/>
          <p:nvPr/>
        </p:nvSpPr>
        <p:spPr>
          <a:xfrm>
            <a:off x="4566900" y="6173125"/>
            <a:ext cx="3058200" cy="416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Arial"/>
                <a:ea typeface="Arial"/>
                <a:cs typeface="Arial"/>
                <a:sym typeface="Arial"/>
              </a:rPr>
              <a:t>Lähde: platform.openai.com/tokenizer</a:t>
            </a:r>
            <a:endParaRPr b="0" i="0" sz="1300" u="none" cap="none" strike="noStrike">
              <a:solidFill>
                <a:schemeClr val="lt1"/>
              </a:solidFill>
              <a:latin typeface="Arial"/>
              <a:ea typeface="Arial"/>
              <a:cs typeface="Arial"/>
              <a:sym typeface="Arial"/>
            </a:endParaRPr>
          </a:p>
        </p:txBody>
      </p:sp>
      <p:cxnSp>
        <p:nvCxnSpPr>
          <p:cNvPr id="580" name="Google Shape;580;g356fbef37d3_0_0"/>
          <p:cNvCxnSpPr/>
          <p:nvPr/>
        </p:nvCxnSpPr>
        <p:spPr>
          <a:xfrm flipH="1" rot="10800000">
            <a:off x="1127250" y="5876925"/>
            <a:ext cx="9937500" cy="7200"/>
          </a:xfrm>
          <a:prstGeom prst="straightConnector1">
            <a:avLst/>
          </a:prstGeom>
          <a:noFill/>
          <a:ln cap="flat" cmpd="sng" w="38100">
            <a:solidFill>
              <a:schemeClr val="lt1"/>
            </a:solidFill>
            <a:prstDash val="solid"/>
            <a:round/>
            <a:headEnd len="sm" w="sm" type="none"/>
            <a:tailEnd len="med" w="med" type="triangle"/>
          </a:ln>
        </p:spPr>
      </p:cxnSp>
      <p:pic>
        <p:nvPicPr>
          <p:cNvPr descr="File:NeuralNetwork.png - Wikimedia Commons" id="581" name="Google Shape;581;g356fbef37d3_0_0"/>
          <p:cNvPicPr preferRelativeResize="0"/>
          <p:nvPr/>
        </p:nvPicPr>
        <p:blipFill>
          <a:blip r:embed="rId4">
            <a:alphaModFix/>
          </a:blip>
          <a:stretch>
            <a:fillRect/>
          </a:stretch>
        </p:blipFill>
        <p:spPr>
          <a:xfrm>
            <a:off x="5304275" y="3466977"/>
            <a:ext cx="2002201" cy="134888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g356fbef37d3_0_41"/>
          <p:cNvSpPr txBox="1"/>
          <p:nvPr>
            <p:ph type="title"/>
          </p:nvPr>
        </p:nvSpPr>
        <p:spPr>
          <a:xfrm>
            <a:off x="407987" y="404813"/>
            <a:ext cx="11376000" cy="1080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lang="en-GB"/>
              <a:t>Kuinka tekoäly toimii?</a:t>
            </a:r>
            <a:endParaRPr/>
          </a:p>
          <a:p>
            <a:pPr indent="0" lvl="0" marL="0" rtl="0" algn="l">
              <a:lnSpc>
                <a:spcPct val="90000"/>
              </a:lnSpc>
              <a:spcBef>
                <a:spcPts val="0"/>
              </a:spcBef>
              <a:spcAft>
                <a:spcPts val="0"/>
              </a:spcAft>
              <a:buSzPts val="3000"/>
              <a:buNone/>
            </a:pPr>
            <a:r>
              <a:t/>
            </a:r>
            <a:endParaRPr/>
          </a:p>
        </p:txBody>
      </p:sp>
      <p:sp>
        <p:nvSpPr>
          <p:cNvPr id="588" name="Google Shape;588;g356fbef37d3_0_41"/>
          <p:cNvSpPr txBox="1"/>
          <p:nvPr>
            <p:ph idx="12" type="sldNum"/>
          </p:nvPr>
        </p:nvSpPr>
        <p:spPr>
          <a:xfrm>
            <a:off x="11352584" y="6309320"/>
            <a:ext cx="431400" cy="144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GB"/>
              <a:t>‹#›</a:t>
            </a:fld>
            <a:endParaRPr/>
          </a:p>
        </p:txBody>
      </p:sp>
      <p:sp>
        <p:nvSpPr>
          <p:cNvPr id="589" name="Google Shape;589;g356fbef37d3_0_41"/>
          <p:cNvSpPr txBox="1"/>
          <p:nvPr/>
        </p:nvSpPr>
        <p:spPr>
          <a:xfrm>
            <a:off x="2362850" y="6173125"/>
            <a:ext cx="7794000" cy="416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Arial"/>
                <a:ea typeface="Arial"/>
                <a:cs typeface="Arial"/>
                <a:sym typeface="Arial"/>
              </a:rPr>
              <a:t>Kuvan lähde: Wevers, Melvin, and Thomas Smits. "The visual digital turn: Using neural networks to study historical images." Digital Scholarship in the Humanities 35.1 (2020): 194-207.</a:t>
            </a:r>
            <a:endParaRPr b="0" i="0" sz="13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Arial"/>
              <a:ea typeface="Arial"/>
              <a:cs typeface="Arial"/>
              <a:sym typeface="Arial"/>
            </a:endParaRPr>
          </a:p>
        </p:txBody>
      </p:sp>
      <p:pic>
        <p:nvPicPr>
          <p:cNvPr id="590" name="Google Shape;590;g356fbef37d3_0_41"/>
          <p:cNvPicPr preferRelativeResize="0"/>
          <p:nvPr/>
        </p:nvPicPr>
        <p:blipFill rotWithShape="1">
          <a:blip r:embed="rId3">
            <a:alphaModFix/>
          </a:blip>
          <a:srcRect b="0" l="0" r="0" t="0"/>
          <a:stretch/>
        </p:blipFill>
        <p:spPr>
          <a:xfrm>
            <a:off x="1409675" y="1452563"/>
            <a:ext cx="9372600" cy="3952875"/>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g356fbef37d3_0_55"/>
          <p:cNvSpPr txBox="1"/>
          <p:nvPr>
            <p:ph idx="12" type="sldNum"/>
          </p:nvPr>
        </p:nvSpPr>
        <p:spPr>
          <a:xfrm>
            <a:off x="11352584" y="6309320"/>
            <a:ext cx="431400" cy="144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GB"/>
              <a:t>‹#›</a:t>
            </a:fld>
            <a:endParaRPr/>
          </a:p>
        </p:txBody>
      </p:sp>
      <p:sp>
        <p:nvSpPr>
          <p:cNvPr id="597" name="Google Shape;597;g356fbef37d3_0_55"/>
          <p:cNvSpPr txBox="1"/>
          <p:nvPr>
            <p:ph type="title"/>
          </p:nvPr>
        </p:nvSpPr>
        <p:spPr>
          <a:xfrm>
            <a:off x="407975" y="404825"/>
            <a:ext cx="7103700" cy="538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GB"/>
              <a:t>Kuinka tekoäly toimii?</a:t>
            </a:r>
            <a:endParaRPr/>
          </a:p>
        </p:txBody>
      </p:sp>
      <p:pic>
        <p:nvPicPr>
          <p:cNvPr id="598" name="Google Shape;598;g356fbef37d3_0_55"/>
          <p:cNvPicPr preferRelativeResize="0"/>
          <p:nvPr/>
        </p:nvPicPr>
        <p:blipFill rotWithShape="1">
          <a:blip r:embed="rId3">
            <a:alphaModFix/>
          </a:blip>
          <a:srcRect b="0" l="0" r="0" t="0"/>
          <a:stretch/>
        </p:blipFill>
        <p:spPr>
          <a:xfrm>
            <a:off x="6816450" y="470001"/>
            <a:ext cx="3551324" cy="5300225"/>
          </a:xfrm>
          <a:prstGeom prst="rect">
            <a:avLst/>
          </a:prstGeom>
          <a:noFill/>
          <a:ln>
            <a:noFill/>
          </a:ln>
          <a:effectLst>
            <a:outerShdw blurRad="57150" rotWithShape="0" algn="bl" dir="5400000" dist="19050">
              <a:srgbClr val="000000">
                <a:alpha val="49800"/>
              </a:srgbClr>
            </a:outerShdw>
          </a:effectLst>
        </p:spPr>
      </p:pic>
      <p:sp>
        <p:nvSpPr>
          <p:cNvPr id="599" name="Google Shape;599;g356fbef37d3_0_55"/>
          <p:cNvSpPr txBox="1"/>
          <p:nvPr/>
        </p:nvSpPr>
        <p:spPr>
          <a:xfrm>
            <a:off x="5128963" y="5770225"/>
            <a:ext cx="1088700" cy="416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lang="en-GB" sz="1300">
                <a:solidFill>
                  <a:schemeClr val="lt1"/>
                </a:solidFill>
              </a:rPr>
              <a:t>GoogleNet</a:t>
            </a:r>
            <a:endParaRPr b="0" i="0" sz="1300" u="none" cap="none" strike="noStrike">
              <a:solidFill>
                <a:schemeClr val="lt1"/>
              </a:solidFill>
              <a:latin typeface="Arial"/>
              <a:ea typeface="Arial"/>
              <a:cs typeface="Arial"/>
              <a:sym typeface="Arial"/>
            </a:endParaRPr>
          </a:p>
        </p:txBody>
      </p:sp>
      <p:pic>
        <p:nvPicPr>
          <p:cNvPr id="600" name="Google Shape;600;g356fbef37d3_0_55"/>
          <p:cNvPicPr preferRelativeResize="0"/>
          <p:nvPr/>
        </p:nvPicPr>
        <p:blipFill>
          <a:blip r:embed="rId4">
            <a:alphaModFix/>
          </a:blip>
          <a:stretch>
            <a:fillRect/>
          </a:stretch>
        </p:blipFill>
        <p:spPr>
          <a:xfrm>
            <a:off x="4785400" y="1166988"/>
            <a:ext cx="1566375" cy="4046501"/>
          </a:xfrm>
          <a:prstGeom prst="rect">
            <a:avLst/>
          </a:prstGeom>
          <a:noFill/>
          <a:ln>
            <a:noFill/>
          </a:ln>
        </p:spPr>
      </p:pic>
      <p:sp>
        <p:nvSpPr>
          <p:cNvPr id="601" name="Google Shape;601;g356fbef37d3_0_55"/>
          <p:cNvSpPr txBox="1"/>
          <p:nvPr/>
        </p:nvSpPr>
        <p:spPr>
          <a:xfrm>
            <a:off x="8135613" y="5770225"/>
            <a:ext cx="1088700" cy="416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lang="en-GB" sz="1300">
                <a:solidFill>
                  <a:schemeClr val="lt1"/>
                </a:solidFill>
              </a:rPr>
              <a:t>Transformer</a:t>
            </a:r>
            <a:endParaRPr b="0" i="0" sz="1300" u="none" cap="none" strike="noStrike">
              <a:solidFill>
                <a:schemeClr val="lt1"/>
              </a:solidFill>
              <a:latin typeface="Arial"/>
              <a:ea typeface="Arial"/>
              <a:cs typeface="Arial"/>
              <a:sym typeface="Arial"/>
            </a:endParaRPr>
          </a:p>
        </p:txBody>
      </p:sp>
      <p:pic>
        <p:nvPicPr>
          <p:cNvPr id="602" name="Google Shape;602;g356fbef37d3_0_55"/>
          <p:cNvPicPr preferRelativeResize="0"/>
          <p:nvPr/>
        </p:nvPicPr>
        <p:blipFill>
          <a:blip r:embed="rId5">
            <a:alphaModFix/>
          </a:blip>
          <a:stretch>
            <a:fillRect/>
          </a:stretch>
        </p:blipFill>
        <p:spPr>
          <a:xfrm>
            <a:off x="337725" y="2541550"/>
            <a:ext cx="3982974" cy="2164149"/>
          </a:xfrm>
          <a:prstGeom prst="rect">
            <a:avLst/>
          </a:prstGeom>
          <a:noFill/>
          <a:ln>
            <a:noFill/>
          </a:ln>
        </p:spPr>
      </p:pic>
      <p:sp>
        <p:nvSpPr>
          <p:cNvPr id="603" name="Google Shape;603;g356fbef37d3_0_55"/>
          <p:cNvSpPr txBox="1"/>
          <p:nvPr/>
        </p:nvSpPr>
        <p:spPr>
          <a:xfrm>
            <a:off x="1985863" y="5770225"/>
            <a:ext cx="686700" cy="416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lang="en-GB" sz="1300">
                <a:solidFill>
                  <a:schemeClr val="lt1"/>
                </a:solidFill>
              </a:rPr>
              <a:t>LSTM</a:t>
            </a:r>
            <a:endParaRPr b="0" i="0" sz="1300" u="none" cap="none" strike="noStrik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g354d74ed270_0_0"/>
          <p:cNvSpPr txBox="1"/>
          <p:nvPr>
            <p:ph idx="12" type="sldNum"/>
          </p:nvPr>
        </p:nvSpPr>
        <p:spPr>
          <a:xfrm>
            <a:off x="11352584" y="6309320"/>
            <a:ext cx="431400" cy="144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GB"/>
              <a:t>‹#›</a:t>
            </a:fld>
            <a:endParaRPr/>
          </a:p>
        </p:txBody>
      </p:sp>
      <p:pic>
        <p:nvPicPr>
          <p:cNvPr id="610" name="Google Shape;610;g354d74ed270_0_0"/>
          <p:cNvPicPr preferRelativeResize="0"/>
          <p:nvPr/>
        </p:nvPicPr>
        <p:blipFill rotWithShape="1">
          <a:blip r:embed="rId3">
            <a:alphaModFix/>
          </a:blip>
          <a:srcRect b="0" l="0" r="0" t="0"/>
          <a:stretch/>
        </p:blipFill>
        <p:spPr>
          <a:xfrm>
            <a:off x="8125300" y="216025"/>
            <a:ext cx="3658675" cy="5720576"/>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pic>
      <p:pic>
        <p:nvPicPr>
          <p:cNvPr id="611" name="Google Shape;611;g354d74ed270_0_0"/>
          <p:cNvPicPr preferRelativeResize="0"/>
          <p:nvPr/>
        </p:nvPicPr>
        <p:blipFill rotWithShape="1">
          <a:blip r:embed="rId4">
            <a:alphaModFix/>
          </a:blip>
          <a:srcRect b="0" l="0" r="0" t="0"/>
          <a:stretch/>
        </p:blipFill>
        <p:spPr>
          <a:xfrm>
            <a:off x="407975" y="1341000"/>
            <a:ext cx="7557276" cy="256870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pic>
      <p:sp>
        <p:nvSpPr>
          <p:cNvPr id="612" name="Google Shape;612;g354d74ed270_0_0"/>
          <p:cNvSpPr txBox="1"/>
          <p:nvPr>
            <p:ph type="title"/>
          </p:nvPr>
        </p:nvSpPr>
        <p:spPr>
          <a:xfrm>
            <a:off x="407975" y="404825"/>
            <a:ext cx="7103700" cy="538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GB"/>
              <a:t>Kuinka tekoäly toimii?</a:t>
            </a:r>
            <a:endParaRPr/>
          </a:p>
        </p:txBody>
      </p:sp>
      <p:sp>
        <p:nvSpPr>
          <p:cNvPr id="613" name="Google Shape;613;g354d74ed270_0_0"/>
          <p:cNvSpPr txBox="1"/>
          <p:nvPr/>
        </p:nvSpPr>
        <p:spPr>
          <a:xfrm>
            <a:off x="1558600" y="6122375"/>
            <a:ext cx="9670500" cy="416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Arial"/>
                <a:ea typeface="Arial"/>
                <a:cs typeface="Arial"/>
                <a:sym typeface="Arial"/>
              </a:rPr>
              <a:t>Uutisen lähde: </a:t>
            </a:r>
            <a:br>
              <a:rPr b="0" i="0" lang="en-GB" sz="1300" u="none" cap="none" strike="noStrike">
                <a:solidFill>
                  <a:schemeClr val="lt1"/>
                </a:solidFill>
                <a:latin typeface="Arial"/>
                <a:ea typeface="Arial"/>
                <a:cs typeface="Arial"/>
                <a:sym typeface="Arial"/>
              </a:rPr>
            </a:br>
            <a:r>
              <a:rPr b="0" i="0" lang="en-GB" sz="1300" u="none" cap="none" strike="noStrike">
                <a:solidFill>
                  <a:schemeClr val="lt1"/>
                </a:solidFill>
                <a:latin typeface="Arial"/>
                <a:ea typeface="Arial"/>
                <a:cs typeface="Arial"/>
                <a:sym typeface="Arial"/>
              </a:rPr>
              <a:t>https://people.com/open-ai-ceo-claims-saying-please-thank-you-to-chatgpt-costs-millions-of-dollars-in-electricity-bills-11721523</a:t>
            </a:r>
            <a:endParaRPr b="0" i="0" sz="1300" u="none" cap="none" strike="noStrike">
              <a:solidFill>
                <a:schemeClr val="lt1"/>
              </a:solidFill>
              <a:latin typeface="Arial"/>
              <a:ea typeface="Arial"/>
              <a:cs typeface="Arial"/>
              <a:sym typeface="Arial"/>
            </a:endParaRPr>
          </a:p>
        </p:txBody>
      </p:sp>
      <p:sp>
        <p:nvSpPr>
          <p:cNvPr id="614" name="Google Shape;614;g354d74ed270_0_0"/>
          <p:cNvSpPr/>
          <p:nvPr/>
        </p:nvSpPr>
        <p:spPr>
          <a:xfrm>
            <a:off x="476050" y="4532000"/>
            <a:ext cx="7489200" cy="1404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g354d74ed270_0_0"/>
          <p:cNvSpPr txBox="1"/>
          <p:nvPr>
            <p:ph idx="1" type="body"/>
          </p:nvPr>
        </p:nvSpPr>
        <p:spPr>
          <a:xfrm>
            <a:off x="475950" y="4532000"/>
            <a:ext cx="7489200" cy="140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800"/>
              </a:spcBef>
              <a:spcAft>
                <a:spcPts val="0"/>
              </a:spcAft>
              <a:buSzPts val="2800"/>
              <a:buNone/>
            </a:pPr>
            <a:r>
              <a:rPr lang="en-GB">
                <a:solidFill>
                  <a:schemeClr val="dk1"/>
                </a:solidFill>
              </a:rPr>
              <a:t>Moderni tekoälymalli vaatii miljardeja tai jopa biljardeja laskutoimituksia.</a:t>
            </a:r>
            <a:endParaRPr>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g356fbef37d3_0_31"/>
          <p:cNvSpPr txBox="1"/>
          <p:nvPr>
            <p:ph type="ctrTitle"/>
          </p:nvPr>
        </p:nvSpPr>
        <p:spPr>
          <a:xfrm>
            <a:off x="407988" y="2936557"/>
            <a:ext cx="9792600" cy="9852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3200"/>
              <a:buNone/>
            </a:pPr>
            <a:r>
              <a:rPr lang="en-GB"/>
              <a:t>Kuinka tekoäly koulutetaan?</a:t>
            </a:r>
            <a:endParaRPr/>
          </a:p>
          <a:p>
            <a:pPr indent="0" lvl="0" marL="0" rtl="0" algn="l">
              <a:lnSpc>
                <a:spcPct val="100000"/>
              </a:lnSpc>
              <a:spcBef>
                <a:spcPts val="0"/>
              </a:spcBef>
              <a:spcAft>
                <a:spcPts val="0"/>
              </a:spcAft>
              <a:buSzPts val="3200"/>
              <a:buNone/>
            </a:pPr>
            <a:r>
              <a:t/>
            </a:r>
            <a:endParaRPr/>
          </a:p>
        </p:txBody>
      </p:sp>
      <p:sp>
        <p:nvSpPr>
          <p:cNvPr id="622" name="Google Shape;622;g356fbef37d3_0_31"/>
          <p:cNvSpPr txBox="1"/>
          <p:nvPr>
            <p:ph idx="12" type="sldNum"/>
          </p:nvPr>
        </p:nvSpPr>
        <p:spPr>
          <a:xfrm>
            <a:off x="11352584" y="6309320"/>
            <a:ext cx="431400" cy="144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GB"/>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g339876f0bdc_0_116"/>
          <p:cNvSpPr txBox="1"/>
          <p:nvPr>
            <p:ph idx="12" type="sldNum"/>
          </p:nvPr>
        </p:nvSpPr>
        <p:spPr>
          <a:xfrm>
            <a:off x="11352584" y="6309320"/>
            <a:ext cx="431400" cy="144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800"/>
              <a:buNone/>
            </a:pPr>
            <a:fld id="{00000000-1234-1234-1234-123412341234}" type="slidenum">
              <a:rPr lang="en-GB"/>
              <a:t>‹#›</a:t>
            </a:fld>
            <a:endParaRPr/>
          </a:p>
        </p:txBody>
      </p:sp>
      <p:sp>
        <p:nvSpPr>
          <p:cNvPr id="628" name="Google Shape;628;g339876f0bdc_0_116"/>
          <p:cNvSpPr txBox="1"/>
          <p:nvPr>
            <p:ph type="title"/>
          </p:nvPr>
        </p:nvSpPr>
        <p:spPr>
          <a:xfrm>
            <a:off x="407987" y="404813"/>
            <a:ext cx="11376000" cy="1080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3000"/>
              <a:buFont typeface="Arial"/>
              <a:buNone/>
            </a:pPr>
            <a:r>
              <a:rPr lang="en-GB"/>
              <a:t>Tekoälyn koulutus</a:t>
            </a:r>
            <a:r>
              <a:rPr b="0" lang="en-GB"/>
              <a:t> (Gradient Descent) </a:t>
            </a:r>
            <a:endParaRPr b="0"/>
          </a:p>
          <a:p>
            <a:pPr indent="0" lvl="0" marL="0" rtl="0" algn="l">
              <a:lnSpc>
                <a:spcPct val="90000"/>
              </a:lnSpc>
              <a:spcBef>
                <a:spcPts val="0"/>
              </a:spcBef>
              <a:spcAft>
                <a:spcPts val="0"/>
              </a:spcAft>
              <a:buClr>
                <a:schemeClr val="lt1"/>
              </a:buClr>
              <a:buSzPts val="3000"/>
              <a:buFont typeface="Arial"/>
              <a:buNone/>
            </a:pPr>
            <a:r>
              <a:t/>
            </a:r>
            <a:endParaRPr/>
          </a:p>
        </p:txBody>
      </p:sp>
      <p:sp>
        <p:nvSpPr>
          <p:cNvPr id="629" name="Google Shape;629;g339876f0bdc_0_116"/>
          <p:cNvSpPr txBox="1"/>
          <p:nvPr>
            <p:ph idx="1" type="body"/>
          </p:nvPr>
        </p:nvSpPr>
        <p:spPr>
          <a:xfrm>
            <a:off x="407975" y="1237200"/>
            <a:ext cx="7367700" cy="364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GB" sz="2400"/>
              <a:t>Gradient Descent – Perusidea</a:t>
            </a:r>
            <a:endParaRPr sz="2400"/>
          </a:p>
          <a:p>
            <a:pPr indent="-381000" lvl="0" marL="457200" rtl="0" algn="l">
              <a:lnSpc>
                <a:spcPct val="100000"/>
              </a:lnSpc>
              <a:spcBef>
                <a:spcPts val="0"/>
              </a:spcBef>
              <a:spcAft>
                <a:spcPts val="0"/>
              </a:spcAft>
              <a:buSzPts val="2400"/>
              <a:buChar char="-"/>
            </a:pPr>
            <a:r>
              <a:rPr lang="en-GB" sz="2400"/>
              <a:t>Loss </a:t>
            </a:r>
            <a:r>
              <a:rPr lang="en-GB" sz="2400"/>
              <a:t>function</a:t>
            </a:r>
            <a:r>
              <a:rPr lang="en-GB" sz="2400"/>
              <a:t> </a:t>
            </a:r>
            <a:r>
              <a:rPr lang="en-GB" sz="2400"/>
              <a:t>L(θ): mittaa mallin ennusteiden ja todellisten arvojen eron</a:t>
            </a:r>
            <a:endParaRPr sz="2400"/>
          </a:p>
          <a:p>
            <a:pPr indent="-381000" lvl="0" marL="457200" rtl="0" algn="l">
              <a:lnSpc>
                <a:spcPct val="100000"/>
              </a:lnSpc>
              <a:spcBef>
                <a:spcPts val="0"/>
              </a:spcBef>
              <a:spcAft>
                <a:spcPts val="0"/>
              </a:spcAft>
              <a:buSzPts val="2400"/>
              <a:buChar char="-"/>
            </a:pPr>
            <a:r>
              <a:rPr lang="en-GB" sz="2400"/>
              <a:t>Tavoite: minimoida L(θ) säätämällä mallin parametreja</a:t>
            </a:r>
            <a:endParaRPr sz="2400"/>
          </a:p>
          <a:p>
            <a:pPr indent="0" lvl="0" marL="0" rtl="0" algn="l">
              <a:lnSpc>
                <a:spcPct val="100000"/>
              </a:lnSpc>
              <a:spcBef>
                <a:spcPts val="0"/>
              </a:spcBef>
              <a:spcAft>
                <a:spcPts val="0"/>
              </a:spcAft>
              <a:buNone/>
            </a:pPr>
            <a:r>
              <a:rPr lang="en-GB" sz="2400"/>
              <a:t>Gradientin rooli</a:t>
            </a:r>
            <a:endParaRPr sz="2400"/>
          </a:p>
          <a:p>
            <a:pPr indent="-381000" lvl="0" marL="457200" rtl="0" algn="l">
              <a:lnSpc>
                <a:spcPct val="100000"/>
              </a:lnSpc>
              <a:spcBef>
                <a:spcPts val="0"/>
              </a:spcBef>
              <a:spcAft>
                <a:spcPts val="0"/>
              </a:spcAft>
              <a:buSzPts val="2400"/>
              <a:buChar char="●"/>
            </a:pPr>
            <a:r>
              <a:rPr lang="en-GB" sz="2400"/>
              <a:t>Gradientti = osittaisderivaattojen vektori</a:t>
            </a:r>
            <a:endParaRPr sz="2400"/>
          </a:p>
          <a:p>
            <a:pPr indent="-381000" lvl="0" marL="457200" rtl="0" algn="l">
              <a:lnSpc>
                <a:spcPct val="100000"/>
              </a:lnSpc>
              <a:spcBef>
                <a:spcPts val="0"/>
              </a:spcBef>
              <a:spcAft>
                <a:spcPts val="0"/>
              </a:spcAft>
              <a:buSzPts val="2400"/>
              <a:buChar char="●"/>
            </a:pPr>
            <a:r>
              <a:rPr lang="en-GB" sz="2400"/>
              <a:t>Kertoo suunnan, jossa häviö kasvaa nopeimmin</a:t>
            </a:r>
            <a:endParaRPr sz="2400"/>
          </a:p>
          <a:p>
            <a:pPr indent="-381000" lvl="1" marL="914400" rtl="0" algn="l">
              <a:lnSpc>
                <a:spcPct val="100000"/>
              </a:lnSpc>
              <a:spcBef>
                <a:spcPts val="0"/>
              </a:spcBef>
              <a:spcAft>
                <a:spcPts val="0"/>
              </a:spcAft>
              <a:buSzPts val="2400"/>
              <a:buChar char="○"/>
            </a:pPr>
            <a:r>
              <a:rPr lang="en-GB" sz="2400"/>
              <a:t>Vastakkainen suunta pienentää loss arvoa</a:t>
            </a:r>
            <a:endParaRPr sz="2400"/>
          </a:p>
        </p:txBody>
      </p:sp>
      <p:pic>
        <p:nvPicPr>
          <p:cNvPr id="630" name="Google Shape;630;g339876f0bdc_0_116"/>
          <p:cNvPicPr preferRelativeResize="0"/>
          <p:nvPr/>
        </p:nvPicPr>
        <p:blipFill rotWithShape="1">
          <a:blip r:embed="rId3">
            <a:alphaModFix/>
          </a:blip>
          <a:srcRect b="0" l="0" r="0" t="0"/>
          <a:stretch/>
        </p:blipFill>
        <p:spPr>
          <a:xfrm>
            <a:off x="4871625" y="4621128"/>
            <a:ext cx="2448699" cy="1985475"/>
          </a:xfrm>
          <a:prstGeom prst="rect">
            <a:avLst/>
          </a:prstGeom>
          <a:noFill/>
          <a:ln>
            <a:noFill/>
          </a:ln>
          <a:effectLst>
            <a:outerShdw blurRad="57150" rotWithShape="0" algn="bl" dir="5400000" dist="19050">
              <a:srgbClr val="000000">
                <a:alpha val="49803"/>
              </a:srgbClr>
            </a:outerShdw>
          </a:effectLst>
        </p:spPr>
      </p:pic>
      <p:pic>
        <p:nvPicPr>
          <p:cNvPr id="631" name="Google Shape;631;g339876f0bdc_0_116"/>
          <p:cNvPicPr preferRelativeResize="0"/>
          <p:nvPr/>
        </p:nvPicPr>
        <p:blipFill rotWithShape="1">
          <a:blip r:embed="rId4">
            <a:alphaModFix/>
          </a:blip>
          <a:srcRect b="0" l="0" r="0" t="0"/>
          <a:stretch/>
        </p:blipFill>
        <p:spPr>
          <a:xfrm>
            <a:off x="1757275" y="4637812"/>
            <a:ext cx="2539375" cy="1952100"/>
          </a:xfrm>
          <a:prstGeom prst="rect">
            <a:avLst/>
          </a:prstGeom>
          <a:noFill/>
          <a:ln>
            <a:noFill/>
          </a:ln>
          <a:effectLst>
            <a:outerShdw blurRad="57150" rotWithShape="0" algn="bl" dir="5400000" dist="19050">
              <a:srgbClr val="000000">
                <a:alpha val="49803"/>
              </a:srgbClr>
            </a:outerShdw>
          </a:effectLst>
        </p:spPr>
      </p:pic>
      <p:cxnSp>
        <p:nvCxnSpPr>
          <p:cNvPr id="632" name="Google Shape;632;g339876f0bdc_0_116"/>
          <p:cNvCxnSpPr/>
          <p:nvPr/>
        </p:nvCxnSpPr>
        <p:spPr>
          <a:xfrm flipH="1">
            <a:off x="3636600" y="5342200"/>
            <a:ext cx="297600" cy="543300"/>
          </a:xfrm>
          <a:prstGeom prst="straightConnector1">
            <a:avLst/>
          </a:prstGeom>
          <a:noFill/>
          <a:ln cap="flat" cmpd="sng" w="38100">
            <a:solidFill>
              <a:srgbClr val="FF00FF"/>
            </a:solidFill>
            <a:prstDash val="solid"/>
            <a:round/>
            <a:headEnd len="sm" w="sm" type="none"/>
            <a:tailEnd len="med" w="med" type="triangle"/>
          </a:ln>
        </p:spPr>
      </p:cxnSp>
      <p:pic>
        <p:nvPicPr>
          <p:cNvPr id="633" name="Google Shape;633;g339876f0bdc_0_116"/>
          <p:cNvPicPr preferRelativeResize="0"/>
          <p:nvPr/>
        </p:nvPicPr>
        <p:blipFill>
          <a:blip r:embed="rId5">
            <a:alphaModFix/>
          </a:blip>
          <a:stretch>
            <a:fillRect/>
          </a:stretch>
        </p:blipFill>
        <p:spPr>
          <a:xfrm>
            <a:off x="7566850" y="557426"/>
            <a:ext cx="4464700" cy="4594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g37eec8e2443_1_101"/>
          <p:cNvSpPr txBox="1"/>
          <p:nvPr>
            <p:ph idx="12" type="sldNum"/>
          </p:nvPr>
        </p:nvSpPr>
        <p:spPr>
          <a:xfrm>
            <a:off x="11352584" y="6309320"/>
            <a:ext cx="431400" cy="144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GB"/>
              <a:t>‹#›</a:t>
            </a:fld>
            <a:endParaRPr/>
          </a:p>
        </p:txBody>
      </p:sp>
      <p:pic>
        <p:nvPicPr>
          <p:cNvPr id="640" name="Google Shape;640;g37eec8e2443_1_101" title="ai.gif"/>
          <p:cNvPicPr preferRelativeResize="0"/>
          <p:nvPr/>
        </p:nvPicPr>
        <p:blipFill>
          <a:blip r:embed="rId3">
            <a:alphaModFix/>
          </a:blip>
          <a:stretch>
            <a:fillRect/>
          </a:stretch>
        </p:blipFill>
        <p:spPr>
          <a:xfrm>
            <a:off x="719400" y="750838"/>
            <a:ext cx="10633164" cy="506838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g37eec8e2443_1_73"/>
          <p:cNvSpPr txBox="1"/>
          <p:nvPr>
            <p:ph idx="12" type="sldNum"/>
          </p:nvPr>
        </p:nvSpPr>
        <p:spPr>
          <a:xfrm>
            <a:off x="11352584" y="6309320"/>
            <a:ext cx="431400" cy="144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GB"/>
              <a:t>‹#›</a:t>
            </a:fld>
            <a:endParaRPr/>
          </a:p>
        </p:txBody>
      </p:sp>
      <p:pic>
        <p:nvPicPr>
          <p:cNvPr id="647" name="Google Shape;647;g37eec8e2443_1_73"/>
          <p:cNvPicPr preferRelativeResize="0"/>
          <p:nvPr/>
        </p:nvPicPr>
        <p:blipFill>
          <a:blip r:embed="rId3">
            <a:alphaModFix/>
          </a:blip>
          <a:stretch>
            <a:fillRect/>
          </a:stretch>
        </p:blipFill>
        <p:spPr>
          <a:xfrm>
            <a:off x="7952158" y="3993600"/>
            <a:ext cx="3831817" cy="1883325"/>
          </a:xfrm>
          <a:prstGeom prst="rect">
            <a:avLst/>
          </a:prstGeom>
          <a:noFill/>
          <a:ln>
            <a:noFill/>
          </a:ln>
        </p:spPr>
      </p:pic>
      <p:pic>
        <p:nvPicPr>
          <p:cNvPr id="648" name="Google Shape;648;g37eec8e2443_1_73"/>
          <p:cNvPicPr preferRelativeResize="0"/>
          <p:nvPr/>
        </p:nvPicPr>
        <p:blipFill>
          <a:blip r:embed="rId4">
            <a:alphaModFix/>
          </a:blip>
          <a:stretch>
            <a:fillRect/>
          </a:stretch>
        </p:blipFill>
        <p:spPr>
          <a:xfrm>
            <a:off x="4093499" y="4016100"/>
            <a:ext cx="3655676" cy="1838325"/>
          </a:xfrm>
          <a:prstGeom prst="rect">
            <a:avLst/>
          </a:prstGeom>
          <a:noFill/>
          <a:ln>
            <a:noFill/>
          </a:ln>
        </p:spPr>
      </p:pic>
      <p:pic>
        <p:nvPicPr>
          <p:cNvPr id="649" name="Google Shape;649;g37eec8e2443_1_73"/>
          <p:cNvPicPr preferRelativeResize="0"/>
          <p:nvPr/>
        </p:nvPicPr>
        <p:blipFill>
          <a:blip r:embed="rId5">
            <a:alphaModFix/>
          </a:blip>
          <a:stretch>
            <a:fillRect/>
          </a:stretch>
        </p:blipFill>
        <p:spPr>
          <a:xfrm>
            <a:off x="361760" y="4016100"/>
            <a:ext cx="3528765" cy="1838325"/>
          </a:xfrm>
          <a:prstGeom prst="rect">
            <a:avLst/>
          </a:prstGeom>
          <a:noFill/>
          <a:ln>
            <a:noFill/>
          </a:ln>
        </p:spPr>
      </p:pic>
      <p:pic>
        <p:nvPicPr>
          <p:cNvPr id="650" name="Google Shape;650;g37eec8e2443_1_73"/>
          <p:cNvPicPr preferRelativeResize="0"/>
          <p:nvPr/>
        </p:nvPicPr>
        <p:blipFill>
          <a:blip r:embed="rId6">
            <a:alphaModFix/>
          </a:blip>
          <a:stretch>
            <a:fillRect/>
          </a:stretch>
        </p:blipFill>
        <p:spPr>
          <a:xfrm>
            <a:off x="1055700" y="115800"/>
            <a:ext cx="4103925" cy="2913050"/>
          </a:xfrm>
          <a:prstGeom prst="rect">
            <a:avLst/>
          </a:prstGeom>
          <a:noFill/>
          <a:ln>
            <a:noFill/>
          </a:ln>
        </p:spPr>
      </p:pic>
      <p:pic>
        <p:nvPicPr>
          <p:cNvPr id="651" name="Google Shape;651;g37eec8e2443_1_73"/>
          <p:cNvPicPr preferRelativeResize="0"/>
          <p:nvPr/>
        </p:nvPicPr>
        <p:blipFill>
          <a:blip r:embed="rId7">
            <a:alphaModFix/>
          </a:blip>
          <a:stretch>
            <a:fillRect/>
          </a:stretch>
        </p:blipFill>
        <p:spPr>
          <a:xfrm>
            <a:off x="5665600" y="115788"/>
            <a:ext cx="3788225" cy="3457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g37eec8e2443_1_124"/>
          <p:cNvSpPr txBox="1"/>
          <p:nvPr>
            <p:ph idx="12" type="sldNum"/>
          </p:nvPr>
        </p:nvSpPr>
        <p:spPr>
          <a:xfrm>
            <a:off x="11352584" y="6309320"/>
            <a:ext cx="431400" cy="144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GB"/>
              <a:t>‹#›</a:t>
            </a:fld>
            <a:endParaRPr/>
          </a:p>
        </p:txBody>
      </p:sp>
      <p:sp>
        <p:nvSpPr>
          <p:cNvPr id="658" name="Google Shape;658;g37eec8e2443_1_124"/>
          <p:cNvSpPr txBox="1"/>
          <p:nvPr>
            <p:ph idx="1" type="body"/>
          </p:nvPr>
        </p:nvSpPr>
        <p:spPr>
          <a:xfrm>
            <a:off x="2612450" y="2672450"/>
            <a:ext cx="6404700" cy="1190700"/>
          </a:xfrm>
          <a:prstGeom prst="rect">
            <a:avLst/>
          </a:prstGeom>
        </p:spPr>
        <p:txBody>
          <a:bodyPr anchorCtr="0" anchor="t" bIns="0" lIns="0" spcFirstLastPara="1" rIns="0" wrap="square" tIns="0">
            <a:noAutofit/>
          </a:bodyPr>
          <a:lstStyle/>
          <a:p>
            <a:pPr indent="0" lvl="0" marL="0" rtl="0" algn="ctr">
              <a:spcBef>
                <a:spcPts val="800"/>
              </a:spcBef>
              <a:spcAft>
                <a:spcPts val="0"/>
              </a:spcAft>
              <a:buNone/>
            </a:pPr>
            <a:r>
              <a:rPr lang="en-GB"/>
              <a:t>Python Demo</a:t>
            </a:r>
            <a:endParaRPr/>
          </a:p>
          <a:p>
            <a:pPr indent="0" lvl="0" marL="0" rtl="0" algn="ctr">
              <a:spcBef>
                <a:spcPts val="800"/>
              </a:spcBef>
              <a:spcAft>
                <a:spcPts val="0"/>
              </a:spcAft>
              <a:buNone/>
            </a:pPr>
            <a:r>
              <a:rPr lang="en-GB"/>
              <a:t>github.com/Saukkoriipi/math-for-ai</a:t>
            </a:r>
            <a:endParaRPr/>
          </a:p>
          <a:p>
            <a:pPr indent="0" lvl="0" marL="0" rtl="0" algn="ctr">
              <a:spcBef>
                <a:spcPts val="800"/>
              </a:spcBef>
              <a:spcAft>
                <a:spcPts val="0"/>
              </a:spcAft>
              <a:buNone/>
            </a:pPr>
            <a:r>
              <a:t/>
            </a:r>
            <a:endParaRPr/>
          </a:p>
          <a:p>
            <a:pPr indent="0" lvl="0" marL="0" rtl="0" algn="ctr">
              <a:spcBef>
                <a:spcPts val="80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g339876f0bdc_0_17"/>
          <p:cNvSpPr txBox="1"/>
          <p:nvPr>
            <p:ph type="ctrTitle"/>
          </p:nvPr>
        </p:nvSpPr>
        <p:spPr>
          <a:xfrm>
            <a:off x="407988" y="2936557"/>
            <a:ext cx="9792600" cy="9852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3200"/>
              <a:buNone/>
            </a:pPr>
            <a:r>
              <a:rPr lang="en-GB"/>
              <a:t>Miksi tekoäly täytyy kouluttaa?</a:t>
            </a:r>
            <a:endParaRPr/>
          </a:p>
          <a:p>
            <a:pPr indent="0" lvl="0" marL="0" rtl="0" algn="l">
              <a:lnSpc>
                <a:spcPct val="100000"/>
              </a:lnSpc>
              <a:spcBef>
                <a:spcPts val="0"/>
              </a:spcBef>
              <a:spcAft>
                <a:spcPts val="0"/>
              </a:spcAft>
              <a:buSzPts val="3200"/>
              <a:buNone/>
            </a:pPr>
            <a:r>
              <a:t/>
            </a:r>
            <a:endParaRPr/>
          </a:p>
        </p:txBody>
      </p:sp>
      <p:sp>
        <p:nvSpPr>
          <p:cNvPr id="665" name="Google Shape;665;g339876f0bdc_0_17"/>
          <p:cNvSpPr txBox="1"/>
          <p:nvPr>
            <p:ph idx="12" type="sldNum"/>
          </p:nvPr>
        </p:nvSpPr>
        <p:spPr>
          <a:xfrm>
            <a:off x="11352584" y="6309320"/>
            <a:ext cx="431400" cy="144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GB"/>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pic>
        <p:nvPicPr>
          <p:cNvPr descr="A mri of a brain&#10;&#10;AI-generated content may be incorrect." id="466" name="Google Shape;466;g339876f0bdc_0_89"/>
          <p:cNvPicPr preferRelativeResize="0"/>
          <p:nvPr/>
        </p:nvPicPr>
        <p:blipFill rotWithShape="1">
          <a:blip r:embed="rId3">
            <a:alphaModFix/>
          </a:blip>
          <a:srcRect b="0" l="0" r="0" t="0"/>
          <a:stretch/>
        </p:blipFill>
        <p:spPr>
          <a:xfrm rot="-5400000">
            <a:off x="8695133" y="123477"/>
            <a:ext cx="3010646" cy="3010646"/>
          </a:xfrm>
          <a:prstGeom prst="rect">
            <a:avLst/>
          </a:prstGeom>
          <a:noFill/>
          <a:ln>
            <a:noFill/>
          </a:ln>
        </p:spPr>
      </p:pic>
      <p:sp>
        <p:nvSpPr>
          <p:cNvPr id="467" name="Google Shape;467;g339876f0bdc_0_89"/>
          <p:cNvSpPr txBox="1"/>
          <p:nvPr>
            <p:ph type="title"/>
          </p:nvPr>
        </p:nvSpPr>
        <p:spPr>
          <a:xfrm>
            <a:off x="407987" y="404813"/>
            <a:ext cx="11376000" cy="1080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3000"/>
              <a:buFont typeface="Arial"/>
              <a:buNone/>
            </a:pPr>
            <a:r>
              <a:rPr lang="en-GB"/>
              <a:t>Luennon sisältö</a:t>
            </a:r>
            <a:endParaRPr/>
          </a:p>
        </p:txBody>
      </p:sp>
      <p:sp>
        <p:nvSpPr>
          <p:cNvPr id="468" name="Google Shape;468;g339876f0bdc_0_89"/>
          <p:cNvSpPr txBox="1"/>
          <p:nvPr>
            <p:ph idx="12" type="sldNum"/>
          </p:nvPr>
        </p:nvSpPr>
        <p:spPr>
          <a:xfrm>
            <a:off x="11352584" y="6309320"/>
            <a:ext cx="431400" cy="144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800"/>
              <a:buNone/>
            </a:pPr>
            <a:fld id="{00000000-1234-1234-1234-123412341234}" type="slidenum">
              <a:rPr lang="en-GB"/>
              <a:t>‹#›</a:t>
            </a:fld>
            <a:endParaRPr/>
          </a:p>
        </p:txBody>
      </p:sp>
      <p:sp>
        <p:nvSpPr>
          <p:cNvPr id="469" name="Google Shape;469;g339876f0bdc_0_89"/>
          <p:cNvSpPr txBox="1"/>
          <p:nvPr>
            <p:ph idx="1" type="body"/>
          </p:nvPr>
        </p:nvSpPr>
        <p:spPr>
          <a:xfrm>
            <a:off x="839425" y="1377100"/>
            <a:ext cx="8960100" cy="4499700"/>
          </a:xfrm>
          <a:prstGeom prst="rect">
            <a:avLst/>
          </a:prstGeom>
          <a:noFill/>
          <a:ln>
            <a:noFill/>
          </a:ln>
        </p:spPr>
        <p:txBody>
          <a:bodyPr anchorCtr="0" anchor="t" bIns="0" lIns="0" spcFirstLastPara="1" rIns="0" wrap="square" tIns="0">
            <a:noAutofit/>
          </a:bodyPr>
          <a:lstStyle/>
          <a:p>
            <a:pPr indent="-501650" lvl="0" marL="514350" rtl="0" algn="l">
              <a:lnSpc>
                <a:spcPct val="100000"/>
              </a:lnSpc>
              <a:spcBef>
                <a:spcPts val="0"/>
              </a:spcBef>
              <a:spcAft>
                <a:spcPts val="0"/>
              </a:spcAft>
              <a:buClr>
                <a:schemeClr val="lt1"/>
              </a:buClr>
              <a:buSzPts val="2600"/>
              <a:buFont typeface="Arial"/>
              <a:buAutoNum type="arabicPeriod"/>
            </a:pPr>
            <a:r>
              <a:rPr lang="en-GB" sz="2600"/>
              <a:t>Esittely</a:t>
            </a:r>
            <a:endParaRPr sz="2600"/>
          </a:p>
          <a:p>
            <a:pPr indent="-501650" lvl="0" marL="514350" rtl="0" algn="l">
              <a:lnSpc>
                <a:spcPct val="100000"/>
              </a:lnSpc>
              <a:spcBef>
                <a:spcPts val="0"/>
              </a:spcBef>
              <a:spcAft>
                <a:spcPts val="0"/>
              </a:spcAft>
              <a:buClr>
                <a:schemeClr val="lt1"/>
              </a:buClr>
              <a:buSzPts val="2600"/>
              <a:buFont typeface="Arial"/>
              <a:buAutoNum type="arabicPeriod"/>
            </a:pPr>
            <a:r>
              <a:rPr lang="en-GB" sz="2600"/>
              <a:t>Mitä on tekoäly?</a:t>
            </a:r>
            <a:endParaRPr sz="2600"/>
          </a:p>
          <a:p>
            <a:pPr indent="-501650" lvl="0" marL="514350" rtl="0" algn="l">
              <a:lnSpc>
                <a:spcPct val="100000"/>
              </a:lnSpc>
              <a:spcBef>
                <a:spcPts val="800"/>
              </a:spcBef>
              <a:spcAft>
                <a:spcPts val="0"/>
              </a:spcAft>
              <a:buSzPts val="2600"/>
              <a:buAutoNum type="arabicPeriod"/>
            </a:pPr>
            <a:r>
              <a:rPr lang="en-GB" sz="2600"/>
              <a:t>Kuinka tekoäly koulutetaan?</a:t>
            </a:r>
            <a:endParaRPr sz="2600"/>
          </a:p>
          <a:p>
            <a:pPr indent="-501650" lvl="0" marL="514350" rtl="0" algn="l">
              <a:lnSpc>
                <a:spcPct val="100000"/>
              </a:lnSpc>
              <a:spcBef>
                <a:spcPts val="800"/>
              </a:spcBef>
              <a:spcAft>
                <a:spcPts val="0"/>
              </a:spcAft>
              <a:buSzPts val="2600"/>
              <a:buAutoNum type="arabicPeriod"/>
            </a:pPr>
            <a:r>
              <a:rPr lang="en-GB" sz="2600"/>
              <a:t>Miksi tekoäly täytyy kouluttaa?</a:t>
            </a:r>
            <a:endParaRPr sz="2600"/>
          </a:p>
          <a:p>
            <a:pPr indent="-501650" lvl="0" marL="514350" rtl="0" algn="l">
              <a:lnSpc>
                <a:spcPct val="100000"/>
              </a:lnSpc>
              <a:spcBef>
                <a:spcPts val="800"/>
              </a:spcBef>
              <a:spcAft>
                <a:spcPts val="0"/>
              </a:spcAft>
              <a:buSzPts val="2600"/>
              <a:buAutoNum type="arabicPeriod"/>
            </a:pPr>
            <a:r>
              <a:rPr lang="en-GB" sz="2600"/>
              <a:t>Yhteenveto</a:t>
            </a:r>
            <a:endParaRPr sz="2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4"/>
          <p:cNvSpPr txBox="1"/>
          <p:nvPr>
            <p:ph type="title"/>
          </p:nvPr>
        </p:nvSpPr>
        <p:spPr>
          <a:xfrm>
            <a:off x="407987" y="404813"/>
            <a:ext cx="11376026" cy="647923"/>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3000"/>
              <a:buFont typeface="Arial"/>
              <a:buNone/>
            </a:pPr>
            <a:r>
              <a:rPr lang="en-GB"/>
              <a:t>Kissa vai koira?</a:t>
            </a:r>
            <a:endParaRPr/>
          </a:p>
        </p:txBody>
      </p:sp>
      <p:sp>
        <p:nvSpPr>
          <p:cNvPr id="671" name="Google Shape;671;p4"/>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800"/>
              <a:buNone/>
            </a:pPr>
            <a:fld id="{00000000-1234-1234-1234-123412341234}" type="slidenum">
              <a:rPr lang="en-GB"/>
              <a:t>‹#›</a:t>
            </a:fld>
            <a:endParaRPr/>
          </a:p>
        </p:txBody>
      </p:sp>
      <p:sp>
        <p:nvSpPr>
          <p:cNvPr id="672" name="Google Shape;672;p4"/>
          <p:cNvSpPr txBox="1"/>
          <p:nvPr>
            <p:ph idx="1" type="body"/>
          </p:nvPr>
        </p:nvSpPr>
        <p:spPr>
          <a:xfrm>
            <a:off x="2263300" y="3907850"/>
            <a:ext cx="3246900" cy="2133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800"/>
              <a:buNone/>
            </a:pPr>
            <a:r>
              <a:rPr lang="en-GB"/>
              <a:t>Kissa</a:t>
            </a:r>
            <a:endParaRPr/>
          </a:p>
          <a:p>
            <a:pPr indent="-288925" lvl="2" marL="542925" rtl="0" algn="l">
              <a:lnSpc>
                <a:spcPct val="100000"/>
              </a:lnSpc>
              <a:spcBef>
                <a:spcPts val="0"/>
              </a:spcBef>
              <a:spcAft>
                <a:spcPts val="0"/>
              </a:spcAft>
              <a:buSzPts val="2000"/>
              <a:buChar char="•"/>
            </a:pPr>
            <a:r>
              <a:rPr lang="en-GB" sz="2000"/>
              <a:t>Pystykorvat</a:t>
            </a:r>
            <a:endParaRPr sz="2000"/>
          </a:p>
          <a:p>
            <a:pPr indent="-288925" lvl="2" marL="542925" rtl="0" algn="l">
              <a:lnSpc>
                <a:spcPct val="100000"/>
              </a:lnSpc>
              <a:spcBef>
                <a:spcPts val="0"/>
              </a:spcBef>
              <a:spcAft>
                <a:spcPts val="0"/>
              </a:spcAft>
              <a:buSzPts val="2000"/>
              <a:buChar char="•"/>
            </a:pPr>
            <a:r>
              <a:rPr lang="en-GB" sz="2000"/>
              <a:t>Tuuhea häntä</a:t>
            </a:r>
            <a:endParaRPr sz="2000"/>
          </a:p>
          <a:p>
            <a:pPr indent="-288925" lvl="2" marL="542925" rtl="0" algn="l">
              <a:lnSpc>
                <a:spcPct val="100000"/>
              </a:lnSpc>
              <a:spcBef>
                <a:spcPts val="0"/>
              </a:spcBef>
              <a:spcAft>
                <a:spcPts val="0"/>
              </a:spcAft>
              <a:buSzPts val="2000"/>
              <a:buChar char="•"/>
            </a:pPr>
            <a:r>
              <a:rPr lang="en-GB" sz="2000"/>
              <a:t>Pörröinen karva</a:t>
            </a:r>
            <a:endParaRPr sz="2000"/>
          </a:p>
          <a:p>
            <a:pPr indent="-288925" lvl="2" marL="542925" rtl="0" algn="l">
              <a:lnSpc>
                <a:spcPct val="100000"/>
              </a:lnSpc>
              <a:spcBef>
                <a:spcPts val="0"/>
              </a:spcBef>
              <a:spcAft>
                <a:spcPts val="0"/>
              </a:spcAft>
              <a:buSzPts val="2000"/>
              <a:buChar char="•"/>
            </a:pPr>
            <a:r>
              <a:rPr lang="en-GB" sz="2000"/>
              <a:t>Pieni kokoinen</a:t>
            </a:r>
            <a:endParaRPr sz="2000"/>
          </a:p>
          <a:p>
            <a:pPr indent="-288925" lvl="2" marL="542925" rtl="0" algn="l">
              <a:lnSpc>
                <a:spcPct val="100000"/>
              </a:lnSpc>
              <a:spcBef>
                <a:spcPts val="0"/>
              </a:spcBef>
              <a:spcAft>
                <a:spcPts val="0"/>
              </a:spcAft>
              <a:buSzPts val="2000"/>
              <a:buChar char="•"/>
            </a:pPr>
            <a:r>
              <a:rPr lang="en-GB" sz="2000"/>
              <a:t>Valkoinen</a:t>
            </a:r>
            <a:endParaRPr sz="2000"/>
          </a:p>
          <a:p>
            <a:pPr indent="-330200" lvl="1" marL="723900" rtl="0" algn="l">
              <a:lnSpc>
                <a:spcPct val="100000"/>
              </a:lnSpc>
              <a:spcBef>
                <a:spcPts val="800"/>
              </a:spcBef>
              <a:spcAft>
                <a:spcPts val="0"/>
              </a:spcAft>
              <a:buClr>
                <a:schemeClr val="lt1"/>
              </a:buClr>
              <a:buSzPts val="2000"/>
              <a:buNone/>
            </a:pPr>
            <a:r>
              <a:t/>
            </a:r>
            <a:endParaRPr/>
          </a:p>
        </p:txBody>
      </p:sp>
      <p:pic>
        <p:nvPicPr>
          <p:cNvPr descr="Royalty-Free photo: White cat licking paw lying on brown stone | PickPik" id="673" name="Google Shape;673;p4"/>
          <p:cNvPicPr preferRelativeResize="0"/>
          <p:nvPr/>
        </p:nvPicPr>
        <p:blipFill rotWithShape="1">
          <a:blip r:embed="rId3">
            <a:alphaModFix/>
          </a:blip>
          <a:srcRect b="0" l="0" r="0" t="0"/>
          <a:stretch/>
        </p:blipFill>
        <p:spPr>
          <a:xfrm>
            <a:off x="2222087" y="1140050"/>
            <a:ext cx="3427999" cy="2570999"/>
          </a:xfrm>
          <a:prstGeom prst="rect">
            <a:avLst/>
          </a:prstGeom>
          <a:noFill/>
          <a:ln cap="sq" cmpd="thickThin" w="228600">
            <a:solidFill>
              <a:srgbClr val="000000"/>
            </a:solidFill>
            <a:prstDash val="solid"/>
            <a:miter lim="800000"/>
            <a:headEnd len="sm" w="sm" type="none"/>
            <a:tailEnd len="sm" w="sm" type="none"/>
          </a:ln>
          <a:effectLst>
            <a:outerShdw blurRad="57150" rotWithShape="0" algn="bl" dir="5400000" dist="19050">
              <a:srgbClr val="000000">
                <a:alpha val="49803"/>
              </a:srgbClr>
            </a:outerShdw>
          </a:effectLst>
        </p:spPr>
      </p:pic>
      <p:pic>
        <p:nvPicPr>
          <p:cNvPr id="674" name="Google Shape;674;p4"/>
          <p:cNvPicPr preferRelativeResize="0"/>
          <p:nvPr/>
        </p:nvPicPr>
        <p:blipFill rotWithShape="1">
          <a:blip r:embed="rId4">
            <a:alphaModFix/>
          </a:blip>
          <a:srcRect b="0" l="0" r="0" t="0"/>
          <a:stretch/>
        </p:blipFill>
        <p:spPr>
          <a:xfrm>
            <a:off x="6195450" y="1140050"/>
            <a:ext cx="3863071" cy="2571000"/>
          </a:xfrm>
          <a:prstGeom prst="rect">
            <a:avLst/>
          </a:prstGeom>
          <a:noFill/>
          <a:ln>
            <a:noFill/>
          </a:ln>
          <a:effectLst>
            <a:outerShdw blurRad="57150" rotWithShape="0" algn="bl" dir="5400000" dist="19050">
              <a:srgbClr val="000000">
                <a:alpha val="49803"/>
              </a:srgbClr>
            </a:outerShdw>
          </a:effectLst>
        </p:spPr>
      </p:pic>
      <p:sp>
        <p:nvSpPr>
          <p:cNvPr id="675" name="Google Shape;675;p4"/>
          <p:cNvSpPr txBox="1"/>
          <p:nvPr>
            <p:ph idx="1" type="body"/>
          </p:nvPr>
        </p:nvSpPr>
        <p:spPr>
          <a:xfrm>
            <a:off x="6332388" y="3907850"/>
            <a:ext cx="3589200" cy="1887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800"/>
              <a:buNone/>
            </a:pPr>
            <a:r>
              <a:rPr lang="en-GB"/>
              <a:t>Koira</a:t>
            </a:r>
            <a:endParaRPr/>
          </a:p>
          <a:p>
            <a:pPr indent="-288925" lvl="2" marL="542925" rtl="0" algn="l">
              <a:lnSpc>
                <a:spcPct val="100000"/>
              </a:lnSpc>
              <a:spcBef>
                <a:spcPts val="0"/>
              </a:spcBef>
              <a:spcAft>
                <a:spcPts val="0"/>
              </a:spcAft>
              <a:buSzPts val="2000"/>
              <a:buChar char="•"/>
            </a:pPr>
            <a:r>
              <a:rPr lang="en-GB" sz="2000"/>
              <a:t>Luppakorvat</a:t>
            </a:r>
            <a:endParaRPr sz="2000"/>
          </a:p>
          <a:p>
            <a:pPr indent="-288925" lvl="2" marL="542925" rtl="0" algn="l">
              <a:lnSpc>
                <a:spcPct val="100000"/>
              </a:lnSpc>
              <a:spcBef>
                <a:spcPts val="0"/>
              </a:spcBef>
              <a:spcAft>
                <a:spcPts val="0"/>
              </a:spcAft>
              <a:buSzPts val="2000"/>
              <a:buChar char="•"/>
            </a:pPr>
            <a:r>
              <a:rPr lang="en-GB" sz="2000"/>
              <a:t>Lyhyt karva</a:t>
            </a:r>
            <a:endParaRPr sz="2000"/>
          </a:p>
          <a:p>
            <a:pPr indent="-288925" lvl="2" marL="542925" rtl="0" algn="l">
              <a:lnSpc>
                <a:spcPct val="100000"/>
              </a:lnSpc>
              <a:spcBef>
                <a:spcPts val="0"/>
              </a:spcBef>
              <a:spcAft>
                <a:spcPts val="0"/>
              </a:spcAft>
              <a:buSzPts val="2000"/>
              <a:buChar char="•"/>
            </a:pPr>
            <a:r>
              <a:rPr lang="en-GB" sz="2000"/>
              <a:t>Suuri kokoinen</a:t>
            </a:r>
            <a:endParaRPr sz="2000"/>
          </a:p>
          <a:p>
            <a:pPr indent="-288925" lvl="2" marL="542925" rtl="0" algn="l">
              <a:lnSpc>
                <a:spcPct val="100000"/>
              </a:lnSpc>
              <a:spcBef>
                <a:spcPts val="0"/>
              </a:spcBef>
              <a:spcAft>
                <a:spcPts val="0"/>
              </a:spcAft>
              <a:buSzPts val="2000"/>
              <a:buChar char="•"/>
            </a:pPr>
            <a:r>
              <a:rPr lang="en-GB" sz="2000"/>
              <a:t>Ruskea</a:t>
            </a:r>
            <a:endParaRPr sz="2000"/>
          </a:p>
          <a:p>
            <a:pPr indent="-330200" lvl="1" marL="723900" rtl="0" algn="l">
              <a:lnSpc>
                <a:spcPct val="100000"/>
              </a:lnSpc>
              <a:spcBef>
                <a:spcPts val="800"/>
              </a:spcBef>
              <a:spcAft>
                <a:spcPts val="0"/>
              </a:spcAft>
              <a:buClr>
                <a:schemeClr val="lt1"/>
              </a:buClr>
              <a:buSzPts val="2000"/>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g339876f0bdc_0_147"/>
          <p:cNvSpPr txBox="1"/>
          <p:nvPr>
            <p:ph type="title"/>
          </p:nvPr>
        </p:nvSpPr>
        <p:spPr>
          <a:xfrm>
            <a:off x="407987" y="404813"/>
            <a:ext cx="11376000" cy="648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3000"/>
              <a:buFont typeface="Arial"/>
              <a:buNone/>
            </a:pPr>
            <a:r>
              <a:rPr lang="en-GB"/>
              <a:t>Kissa vai koira?</a:t>
            </a:r>
            <a:endParaRPr/>
          </a:p>
        </p:txBody>
      </p:sp>
      <p:sp>
        <p:nvSpPr>
          <p:cNvPr id="681" name="Google Shape;681;g339876f0bdc_0_147"/>
          <p:cNvSpPr txBox="1"/>
          <p:nvPr>
            <p:ph idx="12" type="sldNum"/>
          </p:nvPr>
        </p:nvSpPr>
        <p:spPr>
          <a:xfrm>
            <a:off x="11352584" y="6309320"/>
            <a:ext cx="431400" cy="144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800"/>
              <a:buNone/>
            </a:pPr>
            <a:fld id="{00000000-1234-1234-1234-123412341234}" type="slidenum">
              <a:rPr lang="en-GB"/>
              <a:t>‹#›</a:t>
            </a:fld>
            <a:endParaRPr/>
          </a:p>
        </p:txBody>
      </p:sp>
      <p:sp>
        <p:nvSpPr>
          <p:cNvPr id="682" name="Google Shape;682;g339876f0bdc_0_147"/>
          <p:cNvSpPr txBox="1"/>
          <p:nvPr>
            <p:ph idx="1" type="body"/>
          </p:nvPr>
        </p:nvSpPr>
        <p:spPr>
          <a:xfrm>
            <a:off x="304700" y="1052825"/>
            <a:ext cx="3246900" cy="4073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800"/>
              <a:buNone/>
            </a:pPr>
            <a:r>
              <a:rPr lang="en-GB"/>
              <a:t>Kissa</a:t>
            </a:r>
            <a:endParaRPr/>
          </a:p>
          <a:p>
            <a:pPr indent="-288925" lvl="2" marL="542925" rtl="0" algn="l">
              <a:lnSpc>
                <a:spcPct val="100000"/>
              </a:lnSpc>
              <a:spcBef>
                <a:spcPts val="0"/>
              </a:spcBef>
              <a:spcAft>
                <a:spcPts val="0"/>
              </a:spcAft>
              <a:buSzPts val="2000"/>
              <a:buChar char="•"/>
            </a:pPr>
            <a:r>
              <a:rPr lang="en-GB" sz="2000"/>
              <a:t>Pystykorvat</a:t>
            </a:r>
            <a:endParaRPr sz="2000"/>
          </a:p>
          <a:p>
            <a:pPr indent="-288925" lvl="2" marL="542925" rtl="0" algn="l">
              <a:lnSpc>
                <a:spcPct val="100000"/>
              </a:lnSpc>
              <a:spcBef>
                <a:spcPts val="0"/>
              </a:spcBef>
              <a:spcAft>
                <a:spcPts val="0"/>
              </a:spcAft>
              <a:buSzPts val="2000"/>
              <a:buChar char="•"/>
            </a:pPr>
            <a:r>
              <a:rPr lang="en-GB" sz="2000"/>
              <a:t>Tuuhea häntä</a:t>
            </a:r>
            <a:endParaRPr sz="2000"/>
          </a:p>
          <a:p>
            <a:pPr indent="-288925" lvl="2" marL="542925" rtl="0" algn="l">
              <a:lnSpc>
                <a:spcPct val="100000"/>
              </a:lnSpc>
              <a:spcBef>
                <a:spcPts val="0"/>
              </a:spcBef>
              <a:spcAft>
                <a:spcPts val="0"/>
              </a:spcAft>
              <a:buSzPts val="2000"/>
              <a:buChar char="•"/>
            </a:pPr>
            <a:r>
              <a:rPr lang="en-GB" sz="2000"/>
              <a:t>Pörröinen karva</a:t>
            </a:r>
            <a:endParaRPr sz="2000"/>
          </a:p>
          <a:p>
            <a:pPr indent="-288925" lvl="2" marL="542925" rtl="0" algn="l">
              <a:lnSpc>
                <a:spcPct val="100000"/>
              </a:lnSpc>
              <a:spcBef>
                <a:spcPts val="0"/>
              </a:spcBef>
              <a:spcAft>
                <a:spcPts val="0"/>
              </a:spcAft>
              <a:buSzPts val="2000"/>
              <a:buChar char="•"/>
            </a:pPr>
            <a:r>
              <a:rPr lang="en-GB" sz="2000"/>
              <a:t>Pienikokoinen</a:t>
            </a:r>
            <a:endParaRPr sz="2000"/>
          </a:p>
          <a:p>
            <a:pPr indent="-288925" lvl="2" marL="542925" rtl="0" algn="l">
              <a:lnSpc>
                <a:spcPct val="100000"/>
              </a:lnSpc>
              <a:spcBef>
                <a:spcPts val="0"/>
              </a:spcBef>
              <a:spcAft>
                <a:spcPts val="0"/>
              </a:spcAft>
              <a:buSzPts val="2000"/>
              <a:buChar char="•"/>
            </a:pPr>
            <a:r>
              <a:rPr lang="en-GB" sz="2000"/>
              <a:t>Valkoinen</a:t>
            </a:r>
            <a:br>
              <a:rPr lang="en-GB" sz="2000"/>
            </a:br>
            <a:endParaRPr sz="2000"/>
          </a:p>
          <a:p>
            <a:pPr indent="0" lvl="0" marL="0" rtl="0" algn="l">
              <a:lnSpc>
                <a:spcPct val="100000"/>
              </a:lnSpc>
              <a:spcBef>
                <a:spcPts val="0"/>
              </a:spcBef>
              <a:spcAft>
                <a:spcPts val="0"/>
              </a:spcAft>
              <a:buSzPts val="2800"/>
              <a:buNone/>
            </a:pPr>
            <a:r>
              <a:rPr lang="en-GB"/>
              <a:t>Koira</a:t>
            </a:r>
            <a:endParaRPr/>
          </a:p>
          <a:p>
            <a:pPr indent="-288925" lvl="2" marL="542925" rtl="0" algn="l">
              <a:lnSpc>
                <a:spcPct val="100000"/>
              </a:lnSpc>
              <a:spcBef>
                <a:spcPts val="0"/>
              </a:spcBef>
              <a:spcAft>
                <a:spcPts val="0"/>
              </a:spcAft>
              <a:buSzPts val="2000"/>
              <a:buChar char="•"/>
            </a:pPr>
            <a:r>
              <a:rPr lang="en-GB" sz="2000"/>
              <a:t>Luppakorvat</a:t>
            </a:r>
            <a:endParaRPr sz="2000"/>
          </a:p>
          <a:p>
            <a:pPr indent="-288925" lvl="2" marL="542925" rtl="0" algn="l">
              <a:lnSpc>
                <a:spcPct val="100000"/>
              </a:lnSpc>
              <a:spcBef>
                <a:spcPts val="0"/>
              </a:spcBef>
              <a:spcAft>
                <a:spcPts val="0"/>
              </a:spcAft>
              <a:buSzPts val="2000"/>
              <a:buChar char="•"/>
            </a:pPr>
            <a:r>
              <a:rPr lang="en-GB" sz="2000"/>
              <a:t>Lyhyt karva</a:t>
            </a:r>
            <a:endParaRPr sz="2000"/>
          </a:p>
          <a:p>
            <a:pPr indent="-288925" lvl="2" marL="542925" rtl="0" algn="l">
              <a:lnSpc>
                <a:spcPct val="100000"/>
              </a:lnSpc>
              <a:spcBef>
                <a:spcPts val="0"/>
              </a:spcBef>
              <a:spcAft>
                <a:spcPts val="0"/>
              </a:spcAft>
              <a:buSzPts val="2000"/>
              <a:buChar char="•"/>
            </a:pPr>
            <a:r>
              <a:rPr lang="en-GB" sz="2000"/>
              <a:t>Suurikokoinen</a:t>
            </a:r>
            <a:endParaRPr sz="2000"/>
          </a:p>
          <a:p>
            <a:pPr indent="-288925" lvl="2" marL="542925" rtl="0" algn="l">
              <a:lnSpc>
                <a:spcPct val="100000"/>
              </a:lnSpc>
              <a:spcBef>
                <a:spcPts val="0"/>
              </a:spcBef>
              <a:spcAft>
                <a:spcPts val="0"/>
              </a:spcAft>
              <a:buSzPts val="2000"/>
              <a:buChar char="•"/>
            </a:pPr>
            <a:r>
              <a:rPr lang="en-GB" sz="2000"/>
              <a:t>Ruskea</a:t>
            </a:r>
            <a:endParaRPr sz="2000"/>
          </a:p>
          <a:p>
            <a:pPr indent="-330200" lvl="0" marL="723900" rtl="0" algn="l">
              <a:lnSpc>
                <a:spcPct val="100000"/>
              </a:lnSpc>
              <a:spcBef>
                <a:spcPts val="800"/>
              </a:spcBef>
              <a:spcAft>
                <a:spcPts val="0"/>
              </a:spcAft>
              <a:buSzPts val="2800"/>
              <a:buNone/>
            </a:pPr>
            <a:r>
              <a:t/>
            </a:r>
            <a:endParaRPr sz="2000"/>
          </a:p>
          <a:p>
            <a:pPr indent="0" lvl="0" marL="0" rtl="0" algn="l">
              <a:lnSpc>
                <a:spcPct val="100000"/>
              </a:lnSpc>
              <a:spcBef>
                <a:spcPts val="0"/>
              </a:spcBef>
              <a:spcAft>
                <a:spcPts val="0"/>
              </a:spcAft>
              <a:buSzPts val="2800"/>
              <a:buNone/>
            </a:pPr>
            <a:r>
              <a:t/>
            </a:r>
            <a:endParaRPr sz="2000"/>
          </a:p>
          <a:p>
            <a:pPr indent="-330200" lvl="1" marL="723900" rtl="0" algn="l">
              <a:lnSpc>
                <a:spcPct val="100000"/>
              </a:lnSpc>
              <a:spcBef>
                <a:spcPts val="800"/>
              </a:spcBef>
              <a:spcAft>
                <a:spcPts val="0"/>
              </a:spcAft>
              <a:buClr>
                <a:schemeClr val="lt1"/>
              </a:buClr>
              <a:buSzPts val="2000"/>
              <a:buNone/>
            </a:pPr>
            <a:r>
              <a:t/>
            </a:r>
            <a:endParaRPr/>
          </a:p>
        </p:txBody>
      </p:sp>
      <p:pic>
        <p:nvPicPr>
          <p:cNvPr descr="Royalty-Free photo: White cat licking paw lying on brown stone | PickPik" id="683" name="Google Shape;683;g339876f0bdc_0_147"/>
          <p:cNvPicPr preferRelativeResize="0"/>
          <p:nvPr/>
        </p:nvPicPr>
        <p:blipFill rotWithShape="1">
          <a:blip r:embed="rId3">
            <a:alphaModFix/>
          </a:blip>
          <a:srcRect b="0" l="0" r="0" t="0"/>
          <a:stretch/>
        </p:blipFill>
        <p:spPr>
          <a:xfrm>
            <a:off x="4012000" y="357975"/>
            <a:ext cx="2796401" cy="2097301"/>
          </a:xfrm>
          <a:prstGeom prst="rect">
            <a:avLst/>
          </a:prstGeom>
          <a:noFill/>
          <a:ln cap="sq" cmpd="thickThin" w="228600">
            <a:solidFill>
              <a:srgbClr val="000000"/>
            </a:solidFill>
            <a:prstDash val="solid"/>
            <a:miter lim="800000"/>
            <a:headEnd len="sm" w="sm" type="none"/>
            <a:tailEnd len="sm" w="sm" type="none"/>
          </a:ln>
          <a:effectLst>
            <a:outerShdw blurRad="57150" rotWithShape="0" algn="bl" dir="5400000" dist="19050">
              <a:srgbClr val="000000">
                <a:alpha val="49803"/>
              </a:srgbClr>
            </a:outerShdw>
          </a:effectLst>
        </p:spPr>
      </p:pic>
      <p:pic>
        <p:nvPicPr>
          <p:cNvPr id="684" name="Google Shape;684;g339876f0bdc_0_147"/>
          <p:cNvPicPr preferRelativeResize="0"/>
          <p:nvPr/>
        </p:nvPicPr>
        <p:blipFill rotWithShape="1">
          <a:blip r:embed="rId4">
            <a:alphaModFix/>
          </a:blip>
          <a:srcRect b="0" l="0" r="0" t="0"/>
          <a:stretch/>
        </p:blipFill>
        <p:spPr>
          <a:xfrm>
            <a:off x="7133775" y="357975"/>
            <a:ext cx="3151299" cy="2097299"/>
          </a:xfrm>
          <a:prstGeom prst="rect">
            <a:avLst/>
          </a:prstGeom>
          <a:noFill/>
          <a:ln>
            <a:noFill/>
          </a:ln>
          <a:effectLst>
            <a:outerShdw blurRad="57150" rotWithShape="0" algn="bl" dir="5400000" dist="19050">
              <a:srgbClr val="000000">
                <a:alpha val="49803"/>
              </a:srgbClr>
            </a:outerShdw>
          </a:effectLst>
        </p:spPr>
      </p:pic>
      <p:pic>
        <p:nvPicPr>
          <p:cNvPr descr="Wallpaper white, dog, puppy, the Samoyed for mobile and desktop, section  собаки, resolution 3264x1836 - download" id="685" name="Google Shape;685;g339876f0bdc_0_147"/>
          <p:cNvPicPr preferRelativeResize="0"/>
          <p:nvPr/>
        </p:nvPicPr>
        <p:blipFill rotWithShape="1">
          <a:blip r:embed="rId5">
            <a:alphaModFix/>
          </a:blip>
          <a:srcRect b="0" l="0" r="0" t="0"/>
          <a:stretch/>
        </p:blipFill>
        <p:spPr>
          <a:xfrm>
            <a:off x="5474226" y="3174746"/>
            <a:ext cx="3004597" cy="1690099"/>
          </a:xfrm>
          <a:prstGeom prst="rect">
            <a:avLst/>
          </a:prstGeom>
          <a:noFill/>
          <a:ln cap="sq" cmpd="thickThin" w="228600">
            <a:solidFill>
              <a:srgbClr val="000000"/>
            </a:solidFill>
            <a:prstDash val="solid"/>
            <a:miter lim="800000"/>
            <a:headEnd len="sm" w="sm" type="none"/>
            <a:tailEnd len="sm" w="sm" type="none"/>
          </a:ln>
          <a:effectLst>
            <a:outerShdw blurRad="57150" rotWithShape="0" algn="bl" dir="5400000" dist="19050">
              <a:srgbClr val="000000">
                <a:alpha val="49803"/>
              </a:srgbClr>
            </a:outerShdw>
          </a:effectLst>
        </p:spPr>
      </p:pic>
      <p:sp>
        <p:nvSpPr>
          <p:cNvPr id="686" name="Google Shape;686;g339876f0bdc_0_147"/>
          <p:cNvSpPr txBox="1"/>
          <p:nvPr>
            <p:ph idx="1" type="body"/>
          </p:nvPr>
        </p:nvSpPr>
        <p:spPr>
          <a:xfrm>
            <a:off x="4491750" y="2560150"/>
            <a:ext cx="1836900" cy="509700"/>
          </a:xfrm>
          <a:prstGeom prst="rect">
            <a:avLst/>
          </a:prstGeom>
          <a:noFill/>
          <a:ln>
            <a:noFill/>
          </a:ln>
        </p:spPr>
        <p:txBody>
          <a:bodyPr anchorCtr="0" anchor="t" bIns="0" lIns="0" spcFirstLastPara="1" rIns="0" wrap="square" tIns="0">
            <a:noAutofit/>
          </a:bodyPr>
          <a:lstStyle/>
          <a:p>
            <a:pPr indent="-330200" lvl="1" marL="723900" rtl="0" algn="l">
              <a:lnSpc>
                <a:spcPct val="100000"/>
              </a:lnSpc>
              <a:spcBef>
                <a:spcPts val="800"/>
              </a:spcBef>
              <a:spcAft>
                <a:spcPts val="0"/>
              </a:spcAft>
              <a:buClr>
                <a:schemeClr val="lt1"/>
              </a:buClr>
              <a:buSzPts val="2000"/>
              <a:buNone/>
            </a:pPr>
            <a:r>
              <a:rPr lang="en-GB" sz="2800"/>
              <a:t>Kissa</a:t>
            </a:r>
            <a:endParaRPr/>
          </a:p>
        </p:txBody>
      </p:sp>
      <p:sp>
        <p:nvSpPr>
          <p:cNvPr id="687" name="Google Shape;687;g339876f0bdc_0_147"/>
          <p:cNvSpPr txBox="1"/>
          <p:nvPr>
            <p:ph idx="1" type="body"/>
          </p:nvPr>
        </p:nvSpPr>
        <p:spPr>
          <a:xfrm>
            <a:off x="7741275" y="2560163"/>
            <a:ext cx="1836900" cy="509700"/>
          </a:xfrm>
          <a:prstGeom prst="rect">
            <a:avLst/>
          </a:prstGeom>
          <a:noFill/>
          <a:ln>
            <a:noFill/>
          </a:ln>
        </p:spPr>
        <p:txBody>
          <a:bodyPr anchorCtr="0" anchor="t" bIns="0" lIns="0" spcFirstLastPara="1" rIns="0" wrap="square" tIns="0">
            <a:noAutofit/>
          </a:bodyPr>
          <a:lstStyle/>
          <a:p>
            <a:pPr indent="-330200" lvl="1" marL="723900" rtl="0" algn="l">
              <a:lnSpc>
                <a:spcPct val="100000"/>
              </a:lnSpc>
              <a:spcBef>
                <a:spcPts val="800"/>
              </a:spcBef>
              <a:spcAft>
                <a:spcPts val="0"/>
              </a:spcAft>
              <a:buClr>
                <a:schemeClr val="lt1"/>
              </a:buClr>
              <a:buSzPts val="2000"/>
              <a:buNone/>
            </a:pPr>
            <a:r>
              <a:rPr lang="en-GB" sz="2800"/>
              <a:t>Koira</a:t>
            </a:r>
            <a:endParaRPr/>
          </a:p>
        </p:txBody>
      </p:sp>
      <p:sp>
        <p:nvSpPr>
          <p:cNvPr id="688" name="Google Shape;688;g339876f0bdc_0_147"/>
          <p:cNvSpPr txBox="1"/>
          <p:nvPr>
            <p:ph idx="1" type="body"/>
          </p:nvPr>
        </p:nvSpPr>
        <p:spPr>
          <a:xfrm>
            <a:off x="6058075" y="5034625"/>
            <a:ext cx="1836900" cy="509700"/>
          </a:xfrm>
          <a:prstGeom prst="rect">
            <a:avLst/>
          </a:prstGeom>
          <a:noFill/>
          <a:ln>
            <a:noFill/>
          </a:ln>
        </p:spPr>
        <p:txBody>
          <a:bodyPr anchorCtr="0" anchor="t" bIns="0" lIns="0" spcFirstLastPara="1" rIns="0" wrap="square" tIns="0">
            <a:noAutofit/>
          </a:bodyPr>
          <a:lstStyle/>
          <a:p>
            <a:pPr indent="-330200" lvl="1" marL="723900" rtl="0" algn="l">
              <a:lnSpc>
                <a:spcPct val="100000"/>
              </a:lnSpc>
              <a:spcBef>
                <a:spcPts val="800"/>
              </a:spcBef>
              <a:spcAft>
                <a:spcPts val="0"/>
              </a:spcAft>
              <a:buClr>
                <a:schemeClr val="lt1"/>
              </a:buClr>
              <a:buSzPts val="2000"/>
              <a:buNone/>
            </a:pPr>
            <a:r>
              <a:rPr lang="en-GB" sz="2800"/>
              <a:t>Kissa</a:t>
            </a:r>
            <a:endParaRPr/>
          </a:p>
        </p:txBody>
      </p:sp>
      <p:sp>
        <p:nvSpPr>
          <p:cNvPr id="689" name="Google Shape;689;g339876f0bdc_0_147"/>
          <p:cNvSpPr/>
          <p:nvPr/>
        </p:nvSpPr>
        <p:spPr>
          <a:xfrm>
            <a:off x="3002200" y="5761175"/>
            <a:ext cx="6297300" cy="70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g339876f0bdc_0_147"/>
          <p:cNvSpPr txBox="1"/>
          <p:nvPr>
            <p:ph idx="1" type="body"/>
          </p:nvPr>
        </p:nvSpPr>
        <p:spPr>
          <a:xfrm>
            <a:off x="3374475" y="5874825"/>
            <a:ext cx="5547000" cy="648000"/>
          </a:xfrm>
          <a:prstGeom prst="rect">
            <a:avLst/>
          </a:prstGeom>
          <a:noFill/>
          <a:ln>
            <a:noFill/>
          </a:ln>
        </p:spPr>
        <p:txBody>
          <a:bodyPr anchorCtr="0" anchor="t" bIns="0" lIns="0" spcFirstLastPara="1" rIns="0" wrap="square" tIns="0">
            <a:noAutofit/>
          </a:bodyPr>
          <a:lstStyle/>
          <a:p>
            <a:pPr indent="-406400" lvl="0" marL="457200" rtl="0" algn="l">
              <a:lnSpc>
                <a:spcPct val="100000"/>
              </a:lnSpc>
              <a:spcBef>
                <a:spcPts val="800"/>
              </a:spcBef>
              <a:spcAft>
                <a:spcPts val="0"/>
              </a:spcAft>
              <a:buClr>
                <a:schemeClr val="dk1"/>
              </a:buClr>
              <a:buSzPts val="2800"/>
              <a:buChar char="➔"/>
            </a:pPr>
            <a:r>
              <a:rPr lang="en-GB">
                <a:solidFill>
                  <a:schemeClr val="dk1"/>
                </a:solidFill>
              </a:rPr>
              <a:t>Sääntöpohjainen logiikka ei riitä</a:t>
            </a:r>
            <a:endParaRPr>
              <a:solidFill>
                <a:schemeClr val="dk1"/>
              </a:solidFill>
            </a:endParaRPr>
          </a:p>
          <a:p>
            <a:pPr indent="0" lvl="0" marL="0" rtl="0" algn="l">
              <a:lnSpc>
                <a:spcPct val="100000"/>
              </a:lnSpc>
              <a:spcBef>
                <a:spcPts val="800"/>
              </a:spcBef>
              <a:spcAft>
                <a:spcPts val="0"/>
              </a:spcAft>
              <a:buSzPts val="2800"/>
              <a:buNone/>
            </a:pPr>
            <a:r>
              <a:t/>
            </a:r>
            <a:endParaRPr/>
          </a:p>
          <a:p>
            <a:pPr indent="0" lvl="0" marL="0" rtl="0" algn="l">
              <a:lnSpc>
                <a:spcPct val="100000"/>
              </a:lnSpc>
              <a:spcBef>
                <a:spcPts val="800"/>
              </a:spcBef>
              <a:spcAft>
                <a:spcPts val="0"/>
              </a:spcAft>
              <a:buSzPts val="2800"/>
              <a:buNone/>
            </a:pPr>
            <a:r>
              <a:t/>
            </a:r>
            <a:endParaRPr/>
          </a:p>
          <a:p>
            <a:pPr indent="0" lvl="0" marL="0" rtl="0" algn="l">
              <a:lnSpc>
                <a:spcPct val="100000"/>
              </a:lnSpc>
              <a:spcBef>
                <a:spcPts val="800"/>
              </a:spcBef>
              <a:spcAft>
                <a:spcPts val="0"/>
              </a:spcAft>
              <a:buSzPts val="2800"/>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6"/>
          <p:cNvSpPr txBox="1"/>
          <p:nvPr>
            <p:ph type="title"/>
          </p:nvPr>
        </p:nvSpPr>
        <p:spPr>
          <a:xfrm>
            <a:off x="407987" y="404813"/>
            <a:ext cx="11376026" cy="647923"/>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3000"/>
              <a:buFont typeface="Arial"/>
              <a:buNone/>
            </a:pPr>
            <a:r>
              <a:rPr lang="en-GB"/>
              <a:t>Miksi tekoäly täytyy kouluttaa?</a:t>
            </a:r>
            <a:endParaRPr/>
          </a:p>
          <a:p>
            <a:pPr indent="0" lvl="0" marL="0" rtl="0" algn="l">
              <a:lnSpc>
                <a:spcPct val="90000"/>
              </a:lnSpc>
              <a:spcBef>
                <a:spcPts val="0"/>
              </a:spcBef>
              <a:spcAft>
                <a:spcPts val="0"/>
              </a:spcAft>
              <a:buClr>
                <a:schemeClr val="lt1"/>
              </a:buClr>
              <a:buSzPts val="3000"/>
              <a:buFont typeface="Arial"/>
              <a:buNone/>
            </a:pPr>
            <a:r>
              <a:t/>
            </a:r>
            <a:endParaRPr/>
          </a:p>
        </p:txBody>
      </p:sp>
      <p:sp>
        <p:nvSpPr>
          <p:cNvPr id="696" name="Google Shape;696;p6"/>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800"/>
              <a:buNone/>
            </a:pPr>
            <a:fld id="{00000000-1234-1234-1234-123412341234}" type="slidenum">
              <a:rPr lang="en-GB"/>
              <a:t>‹#›</a:t>
            </a:fld>
            <a:endParaRPr/>
          </a:p>
        </p:txBody>
      </p:sp>
      <p:sp>
        <p:nvSpPr>
          <p:cNvPr id="697" name="Google Shape;697;p6"/>
          <p:cNvSpPr txBox="1"/>
          <p:nvPr>
            <p:ph idx="1" type="body"/>
          </p:nvPr>
        </p:nvSpPr>
        <p:spPr>
          <a:xfrm>
            <a:off x="408000" y="1162025"/>
            <a:ext cx="11315400" cy="1226400"/>
          </a:xfrm>
          <a:prstGeom prst="rect">
            <a:avLst/>
          </a:prstGeom>
          <a:noFill/>
          <a:ln>
            <a:noFill/>
          </a:ln>
        </p:spPr>
        <p:txBody>
          <a:bodyPr anchorCtr="0" anchor="t" bIns="0" lIns="0" spcFirstLastPara="1" rIns="0" wrap="square" tIns="0">
            <a:noAutofit/>
          </a:bodyPr>
          <a:lstStyle/>
          <a:p>
            <a:pPr indent="-457200" lvl="0" marL="457200" rtl="0" algn="l">
              <a:lnSpc>
                <a:spcPct val="100000"/>
              </a:lnSpc>
              <a:spcBef>
                <a:spcPts val="0"/>
              </a:spcBef>
              <a:spcAft>
                <a:spcPts val="0"/>
              </a:spcAft>
              <a:buClr>
                <a:schemeClr val="lt1"/>
              </a:buClr>
              <a:buSzPts val="2800"/>
              <a:buFont typeface="Arial"/>
              <a:buChar char="•"/>
            </a:pPr>
            <a:r>
              <a:rPr lang="en-GB"/>
              <a:t>Sääntöpohjainen logiikka toimii ainoastaan yksinkertaisiin tehtäviin</a:t>
            </a:r>
            <a:endParaRPr/>
          </a:p>
          <a:p>
            <a:pPr indent="-457200" lvl="0" marL="457200" rtl="0" algn="l">
              <a:lnSpc>
                <a:spcPct val="100000"/>
              </a:lnSpc>
              <a:spcBef>
                <a:spcPts val="0"/>
              </a:spcBef>
              <a:spcAft>
                <a:spcPts val="0"/>
              </a:spcAft>
              <a:buSzPts val="2800"/>
              <a:buChar char="•"/>
            </a:pPr>
            <a:r>
              <a:rPr lang="en-GB"/>
              <a:t>Tekoäly oppii suoraan koulutusaineistosta</a:t>
            </a:r>
            <a:endParaRPr/>
          </a:p>
          <a:p>
            <a:pPr indent="-314325" lvl="2" marL="542925" rtl="0" algn="l">
              <a:lnSpc>
                <a:spcPct val="100000"/>
              </a:lnSpc>
              <a:spcBef>
                <a:spcPts val="0"/>
              </a:spcBef>
              <a:spcAft>
                <a:spcPts val="0"/>
              </a:spcAft>
              <a:buSzPts val="2400"/>
              <a:buChar char="•"/>
            </a:pPr>
            <a:r>
              <a:rPr lang="en-GB" sz="2400"/>
              <a:t>Voidaan myös opettaa asioita, joiden sääntöjä ei pystytä määrittämään</a:t>
            </a:r>
            <a:endParaRPr sz="2400"/>
          </a:p>
          <a:p>
            <a:pPr indent="-314325" lvl="2" marL="542925" rtl="0" algn="l">
              <a:lnSpc>
                <a:spcPct val="100000"/>
              </a:lnSpc>
              <a:spcBef>
                <a:spcPts val="0"/>
              </a:spcBef>
              <a:spcAft>
                <a:spcPts val="0"/>
              </a:spcAft>
              <a:buSzPts val="2400"/>
              <a:buChar char="•"/>
            </a:pPr>
            <a:r>
              <a:rPr lang="en-GB" sz="2400"/>
              <a:t>Esim. Tekoäly tunnistaa silmänpohjasta: Sukupuoli, etnisyys, ikä, tupakointi jne.</a:t>
            </a:r>
            <a:endParaRPr sz="2400"/>
          </a:p>
        </p:txBody>
      </p:sp>
      <p:sp>
        <p:nvSpPr>
          <p:cNvPr id="698" name="Google Shape;698;p6"/>
          <p:cNvSpPr txBox="1"/>
          <p:nvPr/>
        </p:nvSpPr>
        <p:spPr>
          <a:xfrm>
            <a:off x="2928450" y="6246025"/>
            <a:ext cx="6335100" cy="4968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00000"/>
              </a:lnSpc>
              <a:spcBef>
                <a:spcPts val="0"/>
              </a:spcBef>
              <a:spcAft>
                <a:spcPts val="0"/>
              </a:spcAft>
              <a:buClr>
                <a:schemeClr val="lt1"/>
              </a:buClr>
              <a:buSzPts val="1300"/>
              <a:buFont typeface="Arial"/>
              <a:buAutoNum type="arabicPeriod"/>
            </a:pPr>
            <a:r>
              <a:rPr b="0" i="0" lang="en-GB" sz="1300" u="none" cap="none" strike="noStrike">
                <a:solidFill>
                  <a:schemeClr val="lt1"/>
                </a:solidFill>
                <a:latin typeface="Arial"/>
                <a:ea typeface="Arial"/>
                <a:cs typeface="Arial"/>
                <a:sym typeface="Arial"/>
              </a:rPr>
              <a:t>Kuvan lähde: en.wikipedia.org/wiki/Fundus_photography</a:t>
            </a:r>
            <a:endParaRPr b="0" i="0" sz="1300" u="none" cap="none" strike="noStrike">
              <a:solidFill>
                <a:schemeClr val="lt1"/>
              </a:solidFill>
              <a:latin typeface="Arial"/>
              <a:ea typeface="Arial"/>
              <a:cs typeface="Arial"/>
              <a:sym typeface="Arial"/>
            </a:endParaRPr>
          </a:p>
          <a:p>
            <a:pPr indent="-311150" lvl="0" marL="457200" marR="0" rtl="0" algn="l">
              <a:lnSpc>
                <a:spcPct val="100000"/>
              </a:lnSpc>
              <a:spcBef>
                <a:spcPts val="0"/>
              </a:spcBef>
              <a:spcAft>
                <a:spcPts val="0"/>
              </a:spcAft>
              <a:buClr>
                <a:schemeClr val="lt1"/>
              </a:buClr>
              <a:buSzPts val="1300"/>
              <a:buFont typeface="Arial"/>
              <a:buAutoNum type="arabicPeriod"/>
            </a:pPr>
            <a:r>
              <a:rPr b="0" i="0" lang="en-GB" sz="1300" u="none" cap="none" strike="noStrike">
                <a:solidFill>
                  <a:schemeClr val="lt1"/>
                </a:solidFill>
                <a:latin typeface="Arial"/>
                <a:ea typeface="Arial"/>
                <a:cs typeface="Arial"/>
                <a:sym typeface="Arial"/>
              </a:rPr>
              <a:t>Kuvan lähde: my.clevelandclinic.org/health/diagnostics/25046-retinal-imaging</a:t>
            </a:r>
            <a:endParaRPr b="0" i="0" sz="1300" u="none" cap="none" strike="noStrike">
              <a:solidFill>
                <a:schemeClr val="lt1"/>
              </a:solidFill>
              <a:latin typeface="Arial"/>
              <a:ea typeface="Arial"/>
              <a:cs typeface="Arial"/>
              <a:sym typeface="Arial"/>
            </a:endParaRPr>
          </a:p>
        </p:txBody>
      </p:sp>
      <p:pic>
        <p:nvPicPr>
          <p:cNvPr id="699" name="Google Shape;699;p6"/>
          <p:cNvPicPr preferRelativeResize="0"/>
          <p:nvPr/>
        </p:nvPicPr>
        <p:blipFill rotWithShape="1">
          <a:blip r:embed="rId3">
            <a:alphaModFix/>
          </a:blip>
          <a:srcRect b="2719" l="-910" r="909" t="-2720"/>
          <a:stretch/>
        </p:blipFill>
        <p:spPr>
          <a:xfrm>
            <a:off x="5512875" y="2886275"/>
            <a:ext cx="4485975" cy="2990650"/>
          </a:xfrm>
          <a:prstGeom prst="rect">
            <a:avLst/>
          </a:prstGeom>
          <a:noFill/>
          <a:ln>
            <a:noFill/>
          </a:ln>
        </p:spPr>
      </p:pic>
      <p:pic>
        <p:nvPicPr>
          <p:cNvPr id="700" name="Google Shape;700;p6"/>
          <p:cNvPicPr preferRelativeResize="0"/>
          <p:nvPr/>
        </p:nvPicPr>
        <p:blipFill rotWithShape="1">
          <a:blip r:embed="rId4">
            <a:alphaModFix/>
          </a:blip>
          <a:srcRect b="2170" l="-2530" r="2530" t="-2170"/>
          <a:stretch/>
        </p:blipFill>
        <p:spPr>
          <a:xfrm>
            <a:off x="2454000" y="2974075"/>
            <a:ext cx="2815051" cy="28150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7"/>
          <p:cNvSpPr txBox="1"/>
          <p:nvPr>
            <p:ph idx="12" type="sldNum"/>
          </p:nvPr>
        </p:nvSpPr>
        <p:spPr>
          <a:xfrm>
            <a:off x="11352584" y="6309320"/>
            <a:ext cx="431428" cy="143869"/>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800"/>
              <a:buNone/>
            </a:pPr>
            <a:fld id="{00000000-1234-1234-1234-123412341234}" type="slidenum">
              <a:rPr lang="en-GB"/>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g35266552fd0_0_96"/>
          <p:cNvSpPr txBox="1"/>
          <p:nvPr>
            <p:ph type="ctrTitle"/>
          </p:nvPr>
        </p:nvSpPr>
        <p:spPr>
          <a:xfrm>
            <a:off x="407988" y="2936557"/>
            <a:ext cx="9792600" cy="9852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3200"/>
              <a:buNone/>
            </a:pPr>
            <a:r>
              <a:rPr lang="en-GB"/>
              <a:t>Esittely</a:t>
            </a:r>
            <a:endParaRPr/>
          </a:p>
          <a:p>
            <a:pPr indent="0" lvl="0" marL="0" rtl="0" algn="l">
              <a:lnSpc>
                <a:spcPct val="100000"/>
              </a:lnSpc>
              <a:spcBef>
                <a:spcPts val="0"/>
              </a:spcBef>
              <a:spcAft>
                <a:spcPts val="0"/>
              </a:spcAft>
              <a:buSzPts val="3200"/>
              <a:buNone/>
            </a:pPr>
            <a:r>
              <a:t/>
            </a:r>
            <a:endParaRPr/>
          </a:p>
        </p:txBody>
      </p:sp>
      <p:sp>
        <p:nvSpPr>
          <p:cNvPr id="476" name="Google Shape;476;g35266552fd0_0_96"/>
          <p:cNvSpPr txBox="1"/>
          <p:nvPr>
            <p:ph idx="12" type="sldNum"/>
          </p:nvPr>
        </p:nvSpPr>
        <p:spPr>
          <a:xfrm>
            <a:off x="11352584" y="6309320"/>
            <a:ext cx="431400" cy="144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GB"/>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g35266552fd0_0_0"/>
          <p:cNvSpPr txBox="1"/>
          <p:nvPr>
            <p:ph type="title"/>
          </p:nvPr>
        </p:nvSpPr>
        <p:spPr>
          <a:xfrm>
            <a:off x="407982" y="404825"/>
            <a:ext cx="4621200" cy="1080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GB"/>
              <a:t>Oma tutkimusalueeni</a:t>
            </a:r>
            <a:endParaRPr/>
          </a:p>
        </p:txBody>
      </p:sp>
      <p:sp>
        <p:nvSpPr>
          <p:cNvPr id="483" name="Google Shape;483;g35266552fd0_0_0"/>
          <p:cNvSpPr txBox="1"/>
          <p:nvPr>
            <p:ph idx="12" type="sldNum"/>
          </p:nvPr>
        </p:nvSpPr>
        <p:spPr>
          <a:xfrm>
            <a:off x="11352584" y="6309320"/>
            <a:ext cx="431400" cy="144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GB"/>
              <a:t>‹#›</a:t>
            </a:fld>
            <a:endParaRPr/>
          </a:p>
        </p:txBody>
      </p:sp>
      <p:sp>
        <p:nvSpPr>
          <p:cNvPr id="484" name="Google Shape;484;g35266552fd0_0_0"/>
          <p:cNvSpPr txBox="1"/>
          <p:nvPr>
            <p:ph idx="1" type="body"/>
          </p:nvPr>
        </p:nvSpPr>
        <p:spPr>
          <a:xfrm>
            <a:off x="5108525" y="5237975"/>
            <a:ext cx="2614800" cy="4401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800"/>
              </a:spcBef>
              <a:spcAft>
                <a:spcPts val="0"/>
              </a:spcAft>
              <a:buSzPts val="2800"/>
              <a:buNone/>
            </a:pPr>
            <a:r>
              <a:rPr lang="en-GB"/>
              <a:t>AI Mammografia</a:t>
            </a:r>
            <a:endParaRPr/>
          </a:p>
        </p:txBody>
      </p:sp>
      <p:pic>
        <p:nvPicPr>
          <p:cNvPr id="485" name="Google Shape;485;g35266552fd0_0_0"/>
          <p:cNvPicPr preferRelativeResize="0"/>
          <p:nvPr/>
        </p:nvPicPr>
        <p:blipFill rotWithShape="1">
          <a:blip r:embed="rId3">
            <a:alphaModFix/>
          </a:blip>
          <a:srcRect b="0" l="0" r="0" t="0"/>
          <a:stretch/>
        </p:blipFill>
        <p:spPr>
          <a:xfrm>
            <a:off x="5386700" y="442124"/>
            <a:ext cx="2193550" cy="4691500"/>
          </a:xfrm>
          <a:prstGeom prst="rect">
            <a:avLst/>
          </a:prstGeom>
          <a:noFill/>
          <a:ln>
            <a:noFill/>
          </a:ln>
          <a:effectLst>
            <a:outerShdw blurRad="57150" rotWithShape="0" algn="bl" dir="5400000" dist="19050">
              <a:srgbClr val="000000">
                <a:alpha val="49803"/>
              </a:srgbClr>
            </a:outerShdw>
          </a:effectLst>
        </p:spPr>
      </p:pic>
      <p:pic>
        <p:nvPicPr>
          <p:cNvPr id="486" name="Google Shape;486;g35266552fd0_0_0"/>
          <p:cNvPicPr preferRelativeResize="0"/>
          <p:nvPr/>
        </p:nvPicPr>
        <p:blipFill rotWithShape="1">
          <a:blip r:embed="rId4">
            <a:alphaModFix/>
          </a:blip>
          <a:srcRect b="0" l="0" r="0" t="0"/>
          <a:stretch/>
        </p:blipFill>
        <p:spPr>
          <a:xfrm>
            <a:off x="252425" y="2248900"/>
            <a:ext cx="4428651" cy="2360200"/>
          </a:xfrm>
          <a:prstGeom prst="rect">
            <a:avLst/>
          </a:prstGeom>
          <a:noFill/>
          <a:ln>
            <a:noFill/>
          </a:ln>
          <a:effectLst>
            <a:outerShdw blurRad="57150" rotWithShape="0" algn="bl" dir="5400000" dist="19050">
              <a:srgbClr val="000000">
                <a:alpha val="49803"/>
              </a:srgbClr>
            </a:outerShdw>
          </a:effectLst>
        </p:spPr>
      </p:pic>
      <p:sp>
        <p:nvSpPr>
          <p:cNvPr id="487" name="Google Shape;487;g35266552fd0_0_0"/>
          <p:cNvSpPr txBox="1"/>
          <p:nvPr>
            <p:ph idx="1" type="body"/>
          </p:nvPr>
        </p:nvSpPr>
        <p:spPr>
          <a:xfrm>
            <a:off x="816800" y="5237975"/>
            <a:ext cx="3178500" cy="4401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800"/>
              </a:spcBef>
              <a:spcAft>
                <a:spcPts val="0"/>
              </a:spcAft>
              <a:buSzPts val="2800"/>
              <a:buNone/>
            </a:pPr>
            <a:r>
              <a:rPr lang="en-GB"/>
              <a:t>AI Syöväntunnistus</a:t>
            </a:r>
            <a:endParaRPr/>
          </a:p>
        </p:txBody>
      </p:sp>
      <p:sp>
        <p:nvSpPr>
          <p:cNvPr id="488" name="Google Shape;488;g35266552fd0_0_0"/>
          <p:cNvSpPr txBox="1"/>
          <p:nvPr/>
        </p:nvSpPr>
        <p:spPr>
          <a:xfrm>
            <a:off x="8076450" y="404825"/>
            <a:ext cx="3905400" cy="40119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chemeClr val="lt1"/>
                </a:solidFill>
                <a:latin typeface="Arial"/>
                <a:ea typeface="Arial"/>
                <a:cs typeface="Arial"/>
                <a:sym typeface="Arial"/>
              </a:rPr>
              <a:t>Potilas: Jane Doe, 52-vuotias nainen, potilasnumero 123456. Tutkimus suoritettu 20. huhtikuuta 2025. Lähettävä lääkäri: Tohtori Emilia Smith. Potilas saapui rutiininomaiseen seulontamammografiaan. Hän ei raportoi rintaoireita, kuten kipua, kyhmyjä tai nännieritettä. Ei aiempaa rintasyövän historiaa. Perhehistoriassa äidin täti, jolla diagnosoitiin rintasyöpä 60-vuotiaana. Potilas on postmenopausaalinen, eikä ole viime aikoina käyttänyt hormonikorvaushoitoa. Ei aikaisempia rintaleikkauksia tai biopsioita. Suoritettiin molemminpuolinen digitaalinen mammografia kraniokaudalisilla (CC) ja mediolateraalisilla vinoasentokuvilla (MLO). Vasemman rinnan osalta tehtiin lisäkuvia pistepuristusnäkymillä fokusaalisen asymmetrian arvioimiseksi. Rinnat ovat heterogeenisesti tiheät (BI-RADS-kategoria C), mikä saattaa peittää pieniä kasvaimia. Oikeassa rinnassa ei epäilyttäviä kasvaimia, kalkkeumia, arkkitehtonisia vääristymiä, ihon paksuuntumista tai nännin vetäytymistä. Vasemman rinnan yläulkokvadrantissa keskisyvyydellä MLO-näkymässä havaittiin 7 mm:n fokusaalinen asymmetria, joka jatkuu pistepuristusnäkymissä ilman kalkkeumia tai arkkitehtonisia vääristymiä. Ei ihon paksuuntumista tai nännin vetäytymistä. Verrattuna aikaisempaan mammografiaan (15. huhtikuuta 2023), vasemman rinnan fokusaalinen asymmetria on uusi. Muita merkittäviä muutoksia ei havaittu. Johtopäätös: Fokusaalinen asymmetria vasemmassa rinnassa, yläulkokvadrantissa, joka on uusi. Oikeassa rinnassa ei epäilyttäviä löydöksiä. BI-RADS-kategoria 0: Epätäydellinen - lisäkuvantaminen tarvitaan. Suositellaan kohdennettua ultraäänitutkimusta vasemman rinnan yläulkokvadranttiin. Harkitaan diagnostista mammografiaa lisänäkymillä, jos ultraäänilöydökset ovat epäselviä. Kliininen korrelaatio ja seuranta lähettävän lääkärin kanssa suositeltavaa. Radiologi: Tohtori Mikael Brown, LT, sertifioitu radiologi. Päiväys: 20. huhtikuuta 2025.</a:t>
            </a:r>
            <a:endParaRPr b="0" i="0" sz="900" u="none" cap="none" strike="noStrike">
              <a:solidFill>
                <a:schemeClr val="lt1"/>
              </a:solidFill>
              <a:latin typeface="Arial"/>
              <a:ea typeface="Arial"/>
              <a:cs typeface="Arial"/>
              <a:sym typeface="Arial"/>
            </a:endParaRPr>
          </a:p>
        </p:txBody>
      </p:sp>
      <p:sp>
        <p:nvSpPr>
          <p:cNvPr id="489" name="Google Shape;489;g35266552fd0_0_0"/>
          <p:cNvSpPr txBox="1"/>
          <p:nvPr>
            <p:ph idx="1" type="body"/>
          </p:nvPr>
        </p:nvSpPr>
        <p:spPr>
          <a:xfrm>
            <a:off x="8762225" y="5237975"/>
            <a:ext cx="2614800" cy="4401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800"/>
              </a:spcBef>
              <a:spcAft>
                <a:spcPts val="0"/>
              </a:spcAft>
              <a:buSzPts val="2800"/>
              <a:buNone/>
            </a:pPr>
            <a:r>
              <a:rPr lang="en-GB"/>
              <a:t>AI tiedonhaku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g339574d1493_0_0"/>
          <p:cNvSpPr txBox="1"/>
          <p:nvPr>
            <p:ph type="ctrTitle"/>
          </p:nvPr>
        </p:nvSpPr>
        <p:spPr>
          <a:xfrm>
            <a:off x="407988" y="2936557"/>
            <a:ext cx="9792600" cy="9852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3200"/>
              <a:buNone/>
            </a:pPr>
            <a:r>
              <a:rPr lang="en-GB"/>
              <a:t>Mitä on tekoäly?</a:t>
            </a:r>
            <a:endParaRPr/>
          </a:p>
          <a:p>
            <a:pPr indent="0" lvl="0" marL="0" rtl="0" algn="l">
              <a:lnSpc>
                <a:spcPct val="100000"/>
              </a:lnSpc>
              <a:spcBef>
                <a:spcPts val="0"/>
              </a:spcBef>
              <a:spcAft>
                <a:spcPts val="0"/>
              </a:spcAft>
              <a:buSzPts val="3200"/>
              <a:buNone/>
            </a:pPr>
            <a:r>
              <a:t/>
            </a:r>
            <a:endParaRPr/>
          </a:p>
        </p:txBody>
      </p:sp>
      <p:sp>
        <p:nvSpPr>
          <p:cNvPr id="496" name="Google Shape;496;g339574d1493_0_0"/>
          <p:cNvSpPr txBox="1"/>
          <p:nvPr>
            <p:ph idx="12" type="sldNum"/>
          </p:nvPr>
        </p:nvSpPr>
        <p:spPr>
          <a:xfrm>
            <a:off x="11352584" y="6309320"/>
            <a:ext cx="431400" cy="144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GB"/>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g37eec8e2443_0_12"/>
          <p:cNvSpPr txBox="1"/>
          <p:nvPr>
            <p:ph type="title"/>
          </p:nvPr>
        </p:nvSpPr>
        <p:spPr>
          <a:xfrm>
            <a:off x="407987" y="404813"/>
            <a:ext cx="11376000" cy="108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T</a:t>
            </a:r>
            <a:r>
              <a:rPr lang="en-GB"/>
              <a:t>ekoäly on approksimaatiofunktio</a:t>
            </a:r>
            <a:endParaRPr/>
          </a:p>
        </p:txBody>
      </p:sp>
      <p:sp>
        <p:nvSpPr>
          <p:cNvPr id="503" name="Google Shape;503;g37eec8e2443_0_12"/>
          <p:cNvSpPr txBox="1"/>
          <p:nvPr>
            <p:ph idx="12" type="sldNum"/>
          </p:nvPr>
        </p:nvSpPr>
        <p:spPr>
          <a:xfrm>
            <a:off x="11352584" y="6309320"/>
            <a:ext cx="431400" cy="144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GB"/>
              <a:t>‹#›</a:t>
            </a:fld>
            <a:endParaRPr/>
          </a:p>
        </p:txBody>
      </p:sp>
      <p:sp>
        <p:nvSpPr>
          <p:cNvPr id="504" name="Google Shape;504;g37eec8e2443_0_12"/>
          <p:cNvSpPr txBox="1"/>
          <p:nvPr>
            <p:ph idx="1" type="body"/>
          </p:nvPr>
        </p:nvSpPr>
        <p:spPr>
          <a:xfrm>
            <a:off x="9358375" y="4573613"/>
            <a:ext cx="1224900" cy="6285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GB"/>
              <a:t>y</a:t>
            </a:r>
            <a:r>
              <a:rPr lang="en-GB"/>
              <a:t> ≈ </a:t>
            </a:r>
            <a:r>
              <a:rPr lang="en-GB"/>
              <a:t>f̂</a:t>
            </a:r>
            <a:r>
              <a:rPr lang="en-GB"/>
              <a:t>(x)</a:t>
            </a:r>
            <a:endParaRPr/>
          </a:p>
        </p:txBody>
      </p:sp>
      <p:pic>
        <p:nvPicPr>
          <p:cNvPr id="505" name="Google Shape;505;g37eec8e2443_0_12"/>
          <p:cNvPicPr preferRelativeResize="0"/>
          <p:nvPr/>
        </p:nvPicPr>
        <p:blipFill>
          <a:blip r:embed="rId3">
            <a:alphaModFix/>
          </a:blip>
          <a:stretch>
            <a:fillRect/>
          </a:stretch>
        </p:blipFill>
        <p:spPr>
          <a:xfrm>
            <a:off x="465650" y="1655888"/>
            <a:ext cx="3582401" cy="2754550"/>
          </a:xfrm>
          <a:prstGeom prst="rect">
            <a:avLst/>
          </a:prstGeom>
          <a:noFill/>
          <a:ln>
            <a:noFill/>
          </a:ln>
        </p:spPr>
      </p:pic>
      <p:pic>
        <p:nvPicPr>
          <p:cNvPr id="506" name="Google Shape;506;g37eec8e2443_0_12"/>
          <p:cNvPicPr preferRelativeResize="0"/>
          <p:nvPr/>
        </p:nvPicPr>
        <p:blipFill>
          <a:blip r:embed="rId4">
            <a:alphaModFix/>
          </a:blip>
          <a:stretch>
            <a:fillRect/>
          </a:stretch>
        </p:blipFill>
        <p:spPr>
          <a:xfrm>
            <a:off x="7983875" y="1655888"/>
            <a:ext cx="3742482" cy="2754550"/>
          </a:xfrm>
          <a:prstGeom prst="rect">
            <a:avLst/>
          </a:prstGeom>
          <a:noFill/>
          <a:ln>
            <a:noFill/>
          </a:ln>
        </p:spPr>
      </p:pic>
      <p:sp>
        <p:nvSpPr>
          <p:cNvPr id="507" name="Google Shape;507;g37eec8e2443_0_12"/>
          <p:cNvSpPr txBox="1"/>
          <p:nvPr>
            <p:ph idx="1" type="body"/>
          </p:nvPr>
        </p:nvSpPr>
        <p:spPr>
          <a:xfrm>
            <a:off x="1644400" y="4573613"/>
            <a:ext cx="1224900" cy="6285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GB"/>
              <a:t>y = f(x)</a:t>
            </a:r>
            <a:endParaRPr/>
          </a:p>
        </p:txBody>
      </p:sp>
      <p:pic>
        <p:nvPicPr>
          <p:cNvPr id="508" name="Google Shape;508;g37eec8e2443_0_12"/>
          <p:cNvPicPr preferRelativeResize="0"/>
          <p:nvPr/>
        </p:nvPicPr>
        <p:blipFill>
          <a:blip r:embed="rId5">
            <a:alphaModFix/>
          </a:blip>
          <a:stretch>
            <a:fillRect/>
          </a:stretch>
        </p:blipFill>
        <p:spPr>
          <a:xfrm>
            <a:off x="4287550" y="1655888"/>
            <a:ext cx="3456830" cy="2754550"/>
          </a:xfrm>
          <a:prstGeom prst="rect">
            <a:avLst/>
          </a:prstGeom>
          <a:noFill/>
          <a:ln>
            <a:noFill/>
          </a:ln>
        </p:spPr>
      </p:pic>
      <p:sp>
        <p:nvSpPr>
          <p:cNvPr id="509" name="Google Shape;509;g37eec8e2443_0_12"/>
          <p:cNvSpPr/>
          <p:nvPr/>
        </p:nvSpPr>
        <p:spPr>
          <a:xfrm>
            <a:off x="1935575" y="5563350"/>
            <a:ext cx="9081600" cy="93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g37eec8e2443_0_12"/>
          <p:cNvSpPr txBox="1"/>
          <p:nvPr>
            <p:ph idx="1" type="body"/>
          </p:nvPr>
        </p:nvSpPr>
        <p:spPr>
          <a:xfrm>
            <a:off x="2193425" y="5788975"/>
            <a:ext cx="8573700" cy="511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GB" sz="2600">
                <a:solidFill>
                  <a:schemeClr val="dk1"/>
                </a:solidFill>
              </a:rPr>
              <a:t>ChatGPT on “vain” 175B ulotteinen approksiimaatiofunktio</a:t>
            </a:r>
            <a:endParaRPr sz="26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g37eec8e2443_1_11"/>
          <p:cNvSpPr txBox="1"/>
          <p:nvPr>
            <p:ph type="title"/>
          </p:nvPr>
        </p:nvSpPr>
        <p:spPr>
          <a:xfrm>
            <a:off x="407987" y="404813"/>
            <a:ext cx="11376000" cy="108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Tekoäly on approksimaatiofunktio </a:t>
            </a:r>
            <a:r>
              <a:rPr b="0" lang="en-GB"/>
              <a:t>y ≈ f(x)</a:t>
            </a:r>
            <a:endParaRPr b="0"/>
          </a:p>
          <a:p>
            <a:pPr indent="0" lvl="0" marL="0" rtl="0" algn="l">
              <a:spcBef>
                <a:spcPts val="0"/>
              </a:spcBef>
              <a:spcAft>
                <a:spcPts val="0"/>
              </a:spcAft>
              <a:buNone/>
            </a:pPr>
            <a:r>
              <a:t/>
            </a:r>
            <a:endParaRPr/>
          </a:p>
        </p:txBody>
      </p:sp>
      <p:sp>
        <p:nvSpPr>
          <p:cNvPr id="517" name="Google Shape;517;g37eec8e2443_1_11"/>
          <p:cNvSpPr txBox="1"/>
          <p:nvPr>
            <p:ph idx="12" type="sldNum"/>
          </p:nvPr>
        </p:nvSpPr>
        <p:spPr>
          <a:xfrm>
            <a:off x="11352584" y="6309320"/>
            <a:ext cx="431400" cy="144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GB"/>
              <a:t>‹#›</a:t>
            </a:fld>
            <a:endParaRPr/>
          </a:p>
        </p:txBody>
      </p:sp>
      <p:pic>
        <p:nvPicPr>
          <p:cNvPr id="518" name="Google Shape;518;g37eec8e2443_1_11"/>
          <p:cNvPicPr preferRelativeResize="0"/>
          <p:nvPr/>
        </p:nvPicPr>
        <p:blipFill>
          <a:blip r:embed="rId3">
            <a:alphaModFix/>
          </a:blip>
          <a:stretch>
            <a:fillRect/>
          </a:stretch>
        </p:blipFill>
        <p:spPr>
          <a:xfrm>
            <a:off x="8645550" y="1646000"/>
            <a:ext cx="3177625" cy="2338825"/>
          </a:xfrm>
          <a:prstGeom prst="rect">
            <a:avLst/>
          </a:prstGeom>
          <a:noFill/>
          <a:ln>
            <a:noFill/>
          </a:ln>
        </p:spPr>
      </p:pic>
      <p:sp>
        <p:nvSpPr>
          <p:cNvPr id="519" name="Google Shape;519;g37eec8e2443_1_11"/>
          <p:cNvSpPr txBox="1"/>
          <p:nvPr>
            <p:ph idx="1" type="body"/>
          </p:nvPr>
        </p:nvSpPr>
        <p:spPr>
          <a:xfrm>
            <a:off x="408000" y="1357000"/>
            <a:ext cx="8070900" cy="4399800"/>
          </a:xfrm>
          <a:prstGeom prst="rect">
            <a:avLst/>
          </a:prstGeom>
          <a:noFill/>
          <a:ln>
            <a:noFill/>
          </a:ln>
        </p:spPr>
        <p:txBody>
          <a:bodyPr anchorCtr="0" anchor="t" bIns="0" lIns="0" spcFirstLastPara="1" rIns="0" wrap="square" tIns="0">
            <a:noAutofit/>
          </a:bodyPr>
          <a:lstStyle/>
          <a:p>
            <a:pPr indent="-381000" lvl="0" marL="457200" rtl="0" algn="l">
              <a:lnSpc>
                <a:spcPct val="100000"/>
              </a:lnSpc>
              <a:spcBef>
                <a:spcPts val="800"/>
              </a:spcBef>
              <a:spcAft>
                <a:spcPts val="0"/>
              </a:spcAft>
              <a:buSzPts val="2400"/>
              <a:buChar char="-"/>
            </a:pPr>
            <a:r>
              <a:rPr lang="en-GB" sz="2400"/>
              <a:t>Tavoitteena on selvittää tuntematon funktio f</a:t>
            </a:r>
            <a:br>
              <a:rPr lang="en-GB" sz="2400"/>
            </a:br>
            <a:endParaRPr sz="2400"/>
          </a:p>
          <a:p>
            <a:pPr indent="-381000" lvl="0" marL="457200" rtl="0" algn="l">
              <a:lnSpc>
                <a:spcPct val="100000"/>
              </a:lnSpc>
              <a:spcBef>
                <a:spcPts val="0"/>
              </a:spcBef>
              <a:spcAft>
                <a:spcPts val="0"/>
              </a:spcAft>
              <a:buSzPts val="2400"/>
              <a:buChar char="-"/>
            </a:pPr>
            <a:r>
              <a:rPr lang="en-GB" sz="2400"/>
              <a:t>Koulutusaineisto koostuu (x, y) -pareista</a:t>
            </a:r>
            <a:endParaRPr sz="2400"/>
          </a:p>
          <a:p>
            <a:pPr indent="-381000" lvl="1" marL="914400" rtl="0" algn="l">
              <a:lnSpc>
                <a:spcPct val="100000"/>
              </a:lnSpc>
              <a:spcBef>
                <a:spcPts val="0"/>
              </a:spcBef>
              <a:spcAft>
                <a:spcPts val="0"/>
              </a:spcAft>
              <a:buSzPts val="2400"/>
              <a:buChar char="•"/>
            </a:pPr>
            <a:r>
              <a:rPr lang="en-GB" sz="2400"/>
              <a:t>Otoksia f:n kuvaamasta ilmiöstä</a:t>
            </a:r>
            <a:br>
              <a:rPr lang="en-GB" sz="2400"/>
            </a:br>
            <a:endParaRPr sz="2400"/>
          </a:p>
          <a:p>
            <a:pPr indent="-381000" lvl="0" marL="457200" rtl="0" algn="l">
              <a:lnSpc>
                <a:spcPct val="100000"/>
              </a:lnSpc>
              <a:spcBef>
                <a:spcPts val="0"/>
              </a:spcBef>
              <a:spcAft>
                <a:spcPts val="0"/>
              </a:spcAft>
              <a:buSzPts val="2400"/>
              <a:buChar char="-"/>
            </a:pPr>
            <a:r>
              <a:rPr lang="en-GB" sz="2400"/>
              <a:t>Koulutus tarkoittaa funktion f̂ parametrien säätämistä niin, että se approksimoi alkuperäistä funktiota f mahdollisimman hyvin</a:t>
            </a:r>
            <a:endParaRPr sz="2400"/>
          </a:p>
          <a:p>
            <a:pPr indent="-381000" lvl="1" marL="914400" rtl="0" algn="l">
              <a:lnSpc>
                <a:spcPct val="100000"/>
              </a:lnSpc>
              <a:spcBef>
                <a:spcPts val="0"/>
              </a:spcBef>
              <a:spcAft>
                <a:spcPts val="0"/>
              </a:spcAft>
              <a:buSzPts val="2400"/>
              <a:buChar char="•"/>
            </a:pPr>
            <a:r>
              <a:rPr lang="en-GB" sz="2400"/>
              <a:t>Minimoi L(</a:t>
            </a:r>
            <a:r>
              <a:rPr lang="en-GB" sz="2400"/>
              <a:t>f̂(x), f(x)</a:t>
            </a:r>
            <a:r>
              <a:rPr lang="en-GB" sz="2400"/>
              <a:t>)</a:t>
            </a:r>
            <a:br>
              <a:rPr lang="en-GB" sz="2400"/>
            </a:br>
            <a:endParaRPr sz="2400"/>
          </a:p>
          <a:p>
            <a:pPr indent="-381000" lvl="0" marL="457200" rtl="0" algn="l">
              <a:spcBef>
                <a:spcPts val="0"/>
              </a:spcBef>
              <a:spcAft>
                <a:spcPts val="0"/>
              </a:spcAft>
              <a:buSzPts val="2400"/>
              <a:buChar char="-"/>
            </a:pPr>
            <a:r>
              <a:rPr lang="en-GB" sz="2400"/>
              <a:t>f(x) on tuntematon, jonka vuoksi f̂(x) optimoidaan koulutusaineiston (x, y) parien avulla</a:t>
            </a:r>
            <a:endParaRPr sz="2400"/>
          </a:p>
          <a:p>
            <a:pPr indent="0" lvl="0" marL="0" rtl="0" algn="l">
              <a:lnSpc>
                <a:spcPct val="100000"/>
              </a:lnSpc>
              <a:spcBef>
                <a:spcPts val="800"/>
              </a:spcBef>
              <a:spcAft>
                <a:spcPts val="0"/>
              </a:spcAft>
              <a:buNone/>
            </a:pPr>
            <a:r>
              <a:t/>
            </a:r>
            <a:endParaRPr sz="2400"/>
          </a:p>
          <a:p>
            <a:pPr indent="0" lvl="0" marL="0" rtl="0" algn="l">
              <a:lnSpc>
                <a:spcPct val="100000"/>
              </a:lnSpc>
              <a:spcBef>
                <a:spcPts val="0"/>
              </a:spcBef>
              <a:spcAft>
                <a:spcPts val="0"/>
              </a:spcAft>
              <a:buNone/>
            </a:pPr>
            <a:r>
              <a:t/>
            </a:r>
            <a:endParaRPr sz="2400"/>
          </a:p>
        </p:txBody>
      </p:sp>
      <p:sp>
        <p:nvSpPr>
          <p:cNvPr id="520" name="Google Shape;520;g37eec8e2443_1_11"/>
          <p:cNvSpPr txBox="1"/>
          <p:nvPr>
            <p:ph idx="1" type="body"/>
          </p:nvPr>
        </p:nvSpPr>
        <p:spPr>
          <a:xfrm>
            <a:off x="9825750" y="4145988"/>
            <a:ext cx="1224900" cy="6285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GB"/>
              <a:t>y ≈ f̂(x)</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g35266552fd0_0_295"/>
          <p:cNvSpPr txBox="1"/>
          <p:nvPr>
            <p:ph type="title"/>
          </p:nvPr>
        </p:nvSpPr>
        <p:spPr>
          <a:xfrm>
            <a:off x="407975" y="404819"/>
            <a:ext cx="11376000" cy="573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3000"/>
              <a:buFont typeface="Arial"/>
              <a:buNone/>
            </a:pPr>
            <a:r>
              <a:rPr lang="en-GB"/>
              <a:t>Millaisia tekoälymalleja on olemassa</a:t>
            </a:r>
            <a:endParaRPr b="0" sz="2400"/>
          </a:p>
        </p:txBody>
      </p:sp>
      <p:sp>
        <p:nvSpPr>
          <p:cNvPr id="526" name="Google Shape;526;g35266552fd0_0_295"/>
          <p:cNvSpPr txBox="1"/>
          <p:nvPr>
            <p:ph idx="12" type="sldNum"/>
          </p:nvPr>
        </p:nvSpPr>
        <p:spPr>
          <a:xfrm>
            <a:off x="11352584" y="6309320"/>
            <a:ext cx="431400" cy="144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800"/>
              <a:buNone/>
            </a:pPr>
            <a:fld id="{00000000-1234-1234-1234-123412341234}" type="slidenum">
              <a:rPr lang="en-GB"/>
              <a:t>‹#›</a:t>
            </a:fld>
            <a:endParaRPr/>
          </a:p>
        </p:txBody>
      </p:sp>
      <p:sp>
        <p:nvSpPr>
          <p:cNvPr id="527" name="Google Shape;527;g35266552fd0_0_295"/>
          <p:cNvSpPr/>
          <p:nvPr/>
        </p:nvSpPr>
        <p:spPr>
          <a:xfrm>
            <a:off x="4661100" y="1118219"/>
            <a:ext cx="1434900" cy="1452900"/>
          </a:xfrm>
          <a:prstGeom prst="roundRect">
            <a:avLst>
              <a:gd fmla="val 16667" name="adj"/>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Fail:DALL-E 3 - advanced artificial intelligence.png – Vikipeedia" id="528" name="Google Shape;528;g35266552fd0_0_295"/>
          <p:cNvPicPr preferRelativeResize="0"/>
          <p:nvPr/>
        </p:nvPicPr>
        <p:blipFill rotWithShape="1">
          <a:blip r:embed="rId3">
            <a:alphaModFix/>
          </a:blip>
          <a:srcRect b="0" l="0" r="0" t="0"/>
          <a:stretch/>
        </p:blipFill>
        <p:spPr>
          <a:xfrm>
            <a:off x="4770449" y="1213229"/>
            <a:ext cx="1216302" cy="1262879"/>
          </a:xfrm>
          <a:prstGeom prst="rect">
            <a:avLst/>
          </a:prstGeom>
          <a:noFill/>
          <a:ln>
            <a:noFill/>
          </a:ln>
        </p:spPr>
      </p:pic>
      <p:cxnSp>
        <p:nvCxnSpPr>
          <p:cNvPr id="529" name="Google Shape;529;g35266552fd0_0_295"/>
          <p:cNvCxnSpPr/>
          <p:nvPr/>
        </p:nvCxnSpPr>
        <p:spPr>
          <a:xfrm flipH="1" rot="10800000">
            <a:off x="2860300" y="1844513"/>
            <a:ext cx="1189200" cy="300"/>
          </a:xfrm>
          <a:prstGeom prst="straightConnector1">
            <a:avLst/>
          </a:prstGeom>
          <a:noFill/>
          <a:ln cap="flat" cmpd="sng" w="38100">
            <a:solidFill>
              <a:schemeClr val="lt1"/>
            </a:solidFill>
            <a:prstDash val="solid"/>
            <a:round/>
            <a:headEnd len="sm" w="sm" type="none"/>
            <a:tailEnd len="med" w="med" type="triangle"/>
          </a:ln>
        </p:spPr>
      </p:cxnSp>
      <p:cxnSp>
        <p:nvCxnSpPr>
          <p:cNvPr id="530" name="Google Shape;530;g35266552fd0_0_295"/>
          <p:cNvCxnSpPr/>
          <p:nvPr/>
        </p:nvCxnSpPr>
        <p:spPr>
          <a:xfrm flipH="1" rot="10800000">
            <a:off x="6707600" y="1844525"/>
            <a:ext cx="1189200" cy="300"/>
          </a:xfrm>
          <a:prstGeom prst="straightConnector1">
            <a:avLst/>
          </a:prstGeom>
          <a:noFill/>
          <a:ln cap="flat" cmpd="sng" w="38100">
            <a:solidFill>
              <a:schemeClr val="lt1"/>
            </a:solidFill>
            <a:prstDash val="solid"/>
            <a:round/>
            <a:headEnd len="sm" w="sm" type="none"/>
            <a:tailEnd len="med" w="med" type="triangle"/>
          </a:ln>
        </p:spPr>
      </p:cxnSp>
      <p:pic>
        <p:nvPicPr>
          <p:cNvPr descr="Open Book Images | Free Photos, PNG Stickers, Wallpapers ..." id="531" name="Google Shape;531;g35266552fd0_0_295"/>
          <p:cNvPicPr preferRelativeResize="0"/>
          <p:nvPr/>
        </p:nvPicPr>
        <p:blipFill rotWithShape="1">
          <a:blip r:embed="rId4">
            <a:alphaModFix/>
          </a:blip>
          <a:srcRect b="0" l="0" r="0" t="0"/>
          <a:stretch/>
        </p:blipFill>
        <p:spPr>
          <a:xfrm>
            <a:off x="719975" y="1423425"/>
            <a:ext cx="1647500" cy="109765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pic>
      <p:pic>
        <p:nvPicPr>
          <p:cNvPr descr="File:Audio-volume-medium.svg - Wikipedia" id="532" name="Google Shape;532;g35266552fd0_0_295"/>
          <p:cNvPicPr preferRelativeResize="0"/>
          <p:nvPr/>
        </p:nvPicPr>
        <p:blipFill rotWithShape="1">
          <a:blip r:embed="rId5">
            <a:alphaModFix/>
          </a:blip>
          <a:srcRect b="0" l="0" r="0" t="0"/>
          <a:stretch/>
        </p:blipFill>
        <p:spPr>
          <a:xfrm>
            <a:off x="854875" y="3024177"/>
            <a:ext cx="1309276" cy="1309276"/>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pic>
      <p:pic>
        <p:nvPicPr>
          <p:cNvPr descr="Lake Images | Free Photos, PNG Stickers, Wallpapers &amp; Backgrounds ..." id="533" name="Google Shape;533;g35266552fd0_0_295"/>
          <p:cNvPicPr preferRelativeResize="0"/>
          <p:nvPr/>
        </p:nvPicPr>
        <p:blipFill rotWithShape="1">
          <a:blip r:embed="rId6">
            <a:alphaModFix/>
          </a:blip>
          <a:srcRect b="0" l="0" r="0" t="0"/>
          <a:stretch/>
        </p:blipFill>
        <p:spPr>
          <a:xfrm>
            <a:off x="651988" y="4858785"/>
            <a:ext cx="1647500" cy="1099712"/>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pic>
      <p:sp>
        <p:nvSpPr>
          <p:cNvPr id="534" name="Google Shape;534;g35266552fd0_0_295"/>
          <p:cNvSpPr txBox="1"/>
          <p:nvPr/>
        </p:nvSpPr>
        <p:spPr>
          <a:xfrm>
            <a:off x="637838" y="978125"/>
            <a:ext cx="1675800" cy="50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chemeClr val="lt1"/>
                </a:solidFill>
                <a:latin typeface="Arial"/>
                <a:ea typeface="Arial"/>
                <a:cs typeface="Arial"/>
                <a:sym typeface="Arial"/>
              </a:rPr>
              <a:t>Tekstimallit</a:t>
            </a:r>
            <a:endParaRPr b="0" i="0" sz="2000" u="none" cap="none" strike="noStrike">
              <a:solidFill>
                <a:schemeClr val="lt1"/>
              </a:solidFill>
              <a:latin typeface="Arial"/>
              <a:ea typeface="Arial"/>
              <a:cs typeface="Arial"/>
              <a:sym typeface="Arial"/>
            </a:endParaRPr>
          </a:p>
        </p:txBody>
      </p:sp>
      <p:sp>
        <p:nvSpPr>
          <p:cNvPr id="535" name="Google Shape;535;g35266552fd0_0_295"/>
          <p:cNvSpPr txBox="1"/>
          <p:nvPr/>
        </p:nvSpPr>
        <p:spPr>
          <a:xfrm>
            <a:off x="462516" y="4352075"/>
            <a:ext cx="2094000" cy="50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chemeClr val="lt1"/>
                </a:solidFill>
                <a:latin typeface="Arial"/>
                <a:ea typeface="Arial"/>
                <a:cs typeface="Arial"/>
                <a:sym typeface="Arial"/>
              </a:rPr>
              <a:t>Konenäkömallit</a:t>
            </a:r>
            <a:endParaRPr b="0" i="0" sz="2000" u="none" cap="none" strike="noStrike">
              <a:solidFill>
                <a:schemeClr val="lt1"/>
              </a:solidFill>
              <a:latin typeface="Arial"/>
              <a:ea typeface="Arial"/>
              <a:cs typeface="Arial"/>
              <a:sym typeface="Arial"/>
            </a:endParaRPr>
          </a:p>
        </p:txBody>
      </p:sp>
      <p:sp>
        <p:nvSpPr>
          <p:cNvPr id="536" name="Google Shape;536;g35266552fd0_0_295"/>
          <p:cNvSpPr txBox="1"/>
          <p:nvPr/>
        </p:nvSpPr>
        <p:spPr>
          <a:xfrm>
            <a:off x="428741" y="2521075"/>
            <a:ext cx="2094000" cy="50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chemeClr val="lt1"/>
                </a:solidFill>
                <a:latin typeface="Arial"/>
                <a:ea typeface="Arial"/>
                <a:cs typeface="Arial"/>
                <a:sym typeface="Arial"/>
              </a:rPr>
              <a:t>Äänimallit</a:t>
            </a:r>
            <a:endParaRPr b="0" i="0" sz="2000" u="none" cap="none" strike="noStrike">
              <a:solidFill>
                <a:schemeClr val="lt1"/>
              </a:solidFill>
              <a:latin typeface="Arial"/>
              <a:ea typeface="Arial"/>
              <a:cs typeface="Arial"/>
              <a:sym typeface="Arial"/>
            </a:endParaRPr>
          </a:p>
        </p:txBody>
      </p:sp>
      <p:sp>
        <p:nvSpPr>
          <p:cNvPr id="537" name="Google Shape;537;g35266552fd0_0_295"/>
          <p:cNvSpPr/>
          <p:nvPr/>
        </p:nvSpPr>
        <p:spPr>
          <a:xfrm>
            <a:off x="4661100" y="2880544"/>
            <a:ext cx="1434900" cy="1452900"/>
          </a:xfrm>
          <a:prstGeom prst="roundRect">
            <a:avLst>
              <a:gd fmla="val 16667" name="adj"/>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Fail:DALL-E 3 - advanced artificial intelligence.png – Vikipeedia" id="538" name="Google Shape;538;g35266552fd0_0_295"/>
          <p:cNvPicPr preferRelativeResize="0"/>
          <p:nvPr/>
        </p:nvPicPr>
        <p:blipFill rotWithShape="1">
          <a:blip r:embed="rId3">
            <a:alphaModFix/>
          </a:blip>
          <a:srcRect b="0" l="0" r="0" t="0"/>
          <a:stretch/>
        </p:blipFill>
        <p:spPr>
          <a:xfrm>
            <a:off x="4770449" y="2975554"/>
            <a:ext cx="1216302" cy="1262879"/>
          </a:xfrm>
          <a:prstGeom prst="rect">
            <a:avLst/>
          </a:prstGeom>
          <a:noFill/>
          <a:ln>
            <a:noFill/>
          </a:ln>
        </p:spPr>
      </p:pic>
      <p:cxnSp>
        <p:nvCxnSpPr>
          <p:cNvPr id="539" name="Google Shape;539;g35266552fd0_0_295"/>
          <p:cNvCxnSpPr/>
          <p:nvPr/>
        </p:nvCxnSpPr>
        <p:spPr>
          <a:xfrm flipH="1" rot="10800000">
            <a:off x="2860300" y="3606838"/>
            <a:ext cx="1189200" cy="300"/>
          </a:xfrm>
          <a:prstGeom prst="straightConnector1">
            <a:avLst/>
          </a:prstGeom>
          <a:noFill/>
          <a:ln cap="flat" cmpd="sng" w="38100">
            <a:solidFill>
              <a:schemeClr val="lt1"/>
            </a:solidFill>
            <a:prstDash val="solid"/>
            <a:round/>
            <a:headEnd len="sm" w="sm" type="none"/>
            <a:tailEnd len="med" w="med" type="triangle"/>
          </a:ln>
        </p:spPr>
      </p:cxnSp>
      <p:cxnSp>
        <p:nvCxnSpPr>
          <p:cNvPr id="540" name="Google Shape;540;g35266552fd0_0_295"/>
          <p:cNvCxnSpPr/>
          <p:nvPr/>
        </p:nvCxnSpPr>
        <p:spPr>
          <a:xfrm flipH="1" rot="10800000">
            <a:off x="6707600" y="3606850"/>
            <a:ext cx="1189200" cy="300"/>
          </a:xfrm>
          <a:prstGeom prst="straightConnector1">
            <a:avLst/>
          </a:prstGeom>
          <a:noFill/>
          <a:ln cap="flat" cmpd="sng" w="38100">
            <a:solidFill>
              <a:schemeClr val="lt1"/>
            </a:solidFill>
            <a:prstDash val="solid"/>
            <a:round/>
            <a:headEnd len="sm" w="sm" type="none"/>
            <a:tailEnd len="med" w="med" type="triangle"/>
          </a:ln>
        </p:spPr>
      </p:cxnSp>
      <p:sp>
        <p:nvSpPr>
          <p:cNvPr id="541" name="Google Shape;541;g35266552fd0_0_295"/>
          <p:cNvSpPr/>
          <p:nvPr/>
        </p:nvSpPr>
        <p:spPr>
          <a:xfrm>
            <a:off x="4661100" y="4600619"/>
            <a:ext cx="1434900" cy="1452900"/>
          </a:xfrm>
          <a:prstGeom prst="roundRect">
            <a:avLst>
              <a:gd fmla="val 16667" name="adj"/>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Fail:DALL-E 3 - advanced artificial intelligence.png – Vikipeedia" id="542" name="Google Shape;542;g35266552fd0_0_295"/>
          <p:cNvPicPr preferRelativeResize="0"/>
          <p:nvPr/>
        </p:nvPicPr>
        <p:blipFill rotWithShape="1">
          <a:blip r:embed="rId3">
            <a:alphaModFix/>
          </a:blip>
          <a:srcRect b="0" l="0" r="0" t="0"/>
          <a:stretch/>
        </p:blipFill>
        <p:spPr>
          <a:xfrm>
            <a:off x="4770449" y="4695629"/>
            <a:ext cx="1216302" cy="1262879"/>
          </a:xfrm>
          <a:prstGeom prst="rect">
            <a:avLst/>
          </a:prstGeom>
          <a:noFill/>
          <a:ln>
            <a:noFill/>
          </a:ln>
        </p:spPr>
      </p:pic>
      <p:cxnSp>
        <p:nvCxnSpPr>
          <p:cNvPr id="543" name="Google Shape;543;g35266552fd0_0_295"/>
          <p:cNvCxnSpPr/>
          <p:nvPr/>
        </p:nvCxnSpPr>
        <p:spPr>
          <a:xfrm flipH="1" rot="10800000">
            <a:off x="2860300" y="5326913"/>
            <a:ext cx="1189200" cy="300"/>
          </a:xfrm>
          <a:prstGeom prst="straightConnector1">
            <a:avLst/>
          </a:prstGeom>
          <a:noFill/>
          <a:ln cap="flat" cmpd="sng" w="38100">
            <a:solidFill>
              <a:schemeClr val="lt1"/>
            </a:solidFill>
            <a:prstDash val="solid"/>
            <a:round/>
            <a:headEnd len="sm" w="sm" type="none"/>
            <a:tailEnd len="med" w="med" type="triangle"/>
          </a:ln>
        </p:spPr>
      </p:cxnSp>
      <p:cxnSp>
        <p:nvCxnSpPr>
          <p:cNvPr id="544" name="Google Shape;544;g35266552fd0_0_295"/>
          <p:cNvCxnSpPr/>
          <p:nvPr/>
        </p:nvCxnSpPr>
        <p:spPr>
          <a:xfrm flipH="1" rot="10800000">
            <a:off x="6707600" y="5326925"/>
            <a:ext cx="1189200" cy="300"/>
          </a:xfrm>
          <a:prstGeom prst="straightConnector1">
            <a:avLst/>
          </a:prstGeom>
          <a:noFill/>
          <a:ln cap="flat" cmpd="sng" w="38100">
            <a:solidFill>
              <a:schemeClr val="lt1"/>
            </a:solidFill>
            <a:prstDash val="solid"/>
            <a:round/>
            <a:headEnd len="sm" w="sm" type="none"/>
            <a:tailEnd len="med" w="med" type="triangle"/>
          </a:ln>
        </p:spPr>
      </p:cxnSp>
      <p:sp>
        <p:nvSpPr>
          <p:cNvPr id="545" name="Google Shape;545;g35266552fd0_0_295"/>
          <p:cNvSpPr txBox="1"/>
          <p:nvPr/>
        </p:nvSpPr>
        <p:spPr>
          <a:xfrm>
            <a:off x="8339950" y="1104350"/>
            <a:ext cx="3729600" cy="1452900"/>
          </a:xfrm>
          <a:prstGeom prst="rect">
            <a:avLst/>
          </a:prstGeom>
          <a:solidFill>
            <a:schemeClr val="dk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chemeClr val="lt1"/>
              </a:buClr>
              <a:buSzPts val="2000"/>
              <a:buFont typeface="Arial"/>
              <a:buChar char="●"/>
            </a:pPr>
            <a:r>
              <a:rPr b="0" i="0" lang="en-GB" sz="2000" u="none" cap="none" strike="noStrike">
                <a:solidFill>
                  <a:schemeClr val="lt1"/>
                </a:solidFill>
                <a:latin typeface="Arial"/>
                <a:ea typeface="Arial"/>
                <a:cs typeface="Arial"/>
                <a:sym typeface="Arial"/>
              </a:rPr>
              <a:t>Kielen kääntäjät</a:t>
            </a:r>
            <a:endParaRPr b="0" i="0" sz="2000" u="none" cap="none" strike="noStrike">
              <a:solidFill>
                <a:schemeClr val="lt1"/>
              </a:solidFill>
              <a:latin typeface="Arial"/>
              <a:ea typeface="Arial"/>
              <a:cs typeface="Arial"/>
              <a:sym typeface="Arial"/>
            </a:endParaRPr>
          </a:p>
          <a:p>
            <a:pPr indent="-355600" lvl="0" marL="457200" marR="0" rtl="0" algn="l">
              <a:lnSpc>
                <a:spcPct val="100000"/>
              </a:lnSpc>
              <a:spcBef>
                <a:spcPts val="0"/>
              </a:spcBef>
              <a:spcAft>
                <a:spcPts val="0"/>
              </a:spcAft>
              <a:buClr>
                <a:schemeClr val="lt1"/>
              </a:buClr>
              <a:buSzPts val="2000"/>
              <a:buFont typeface="Arial"/>
              <a:buChar char="●"/>
            </a:pPr>
            <a:r>
              <a:rPr b="0" i="0" lang="en-GB" sz="2000" u="none" cap="none" strike="noStrike">
                <a:solidFill>
                  <a:schemeClr val="lt1"/>
                </a:solidFill>
                <a:latin typeface="Arial"/>
                <a:ea typeface="Arial"/>
                <a:cs typeface="Arial"/>
                <a:sym typeface="Arial"/>
              </a:rPr>
              <a:t>Tekstin tiivistäminen</a:t>
            </a:r>
            <a:endParaRPr b="0" i="0" sz="2000" u="none" cap="none" strike="noStrike">
              <a:solidFill>
                <a:schemeClr val="lt1"/>
              </a:solidFill>
              <a:latin typeface="Arial"/>
              <a:ea typeface="Arial"/>
              <a:cs typeface="Arial"/>
              <a:sym typeface="Arial"/>
            </a:endParaRPr>
          </a:p>
          <a:p>
            <a:pPr indent="-355600" lvl="0" marL="457200" marR="0" rtl="0" algn="l">
              <a:lnSpc>
                <a:spcPct val="100000"/>
              </a:lnSpc>
              <a:spcBef>
                <a:spcPts val="0"/>
              </a:spcBef>
              <a:spcAft>
                <a:spcPts val="0"/>
              </a:spcAft>
              <a:buClr>
                <a:schemeClr val="lt1"/>
              </a:buClr>
              <a:buSzPts val="2000"/>
              <a:buFont typeface="Arial"/>
              <a:buChar char="●"/>
            </a:pPr>
            <a:r>
              <a:rPr b="0" i="0" lang="en-GB" sz="2000" u="none" cap="none" strike="noStrike">
                <a:solidFill>
                  <a:schemeClr val="lt1"/>
                </a:solidFill>
                <a:latin typeface="Arial"/>
                <a:ea typeface="Arial"/>
                <a:cs typeface="Arial"/>
                <a:sym typeface="Arial"/>
              </a:rPr>
              <a:t>Tiedon etsintä</a:t>
            </a:r>
            <a:endParaRPr b="0" i="0" sz="2000" u="none" cap="none" strike="noStrike">
              <a:solidFill>
                <a:schemeClr val="lt1"/>
              </a:solidFill>
              <a:latin typeface="Arial"/>
              <a:ea typeface="Arial"/>
              <a:cs typeface="Arial"/>
              <a:sym typeface="Arial"/>
            </a:endParaRPr>
          </a:p>
          <a:p>
            <a:pPr indent="-355600" lvl="0" marL="457200" marR="0" rtl="0" algn="l">
              <a:lnSpc>
                <a:spcPct val="100000"/>
              </a:lnSpc>
              <a:spcBef>
                <a:spcPts val="0"/>
              </a:spcBef>
              <a:spcAft>
                <a:spcPts val="0"/>
              </a:spcAft>
              <a:buClr>
                <a:schemeClr val="lt1"/>
              </a:buClr>
              <a:buSzPts val="2000"/>
              <a:buFont typeface="Arial"/>
              <a:buChar char="●"/>
            </a:pPr>
            <a:r>
              <a:rPr b="0" i="0" lang="en-GB" sz="2000" u="none" cap="none" strike="noStrike">
                <a:solidFill>
                  <a:schemeClr val="lt1"/>
                </a:solidFill>
                <a:latin typeface="Arial"/>
                <a:ea typeface="Arial"/>
                <a:cs typeface="Arial"/>
                <a:sym typeface="Arial"/>
              </a:rPr>
              <a:t>Chat-mallit</a:t>
            </a:r>
            <a:endParaRPr b="0" i="0" sz="2000" u="none" cap="none" strike="noStrike">
              <a:solidFill>
                <a:schemeClr val="lt1"/>
              </a:solidFill>
              <a:latin typeface="Arial"/>
              <a:ea typeface="Arial"/>
              <a:cs typeface="Arial"/>
              <a:sym typeface="Arial"/>
            </a:endParaRPr>
          </a:p>
        </p:txBody>
      </p:sp>
      <p:sp>
        <p:nvSpPr>
          <p:cNvPr id="546" name="Google Shape;546;g35266552fd0_0_295"/>
          <p:cNvSpPr txBox="1"/>
          <p:nvPr/>
        </p:nvSpPr>
        <p:spPr>
          <a:xfrm>
            <a:off x="8339950" y="3138613"/>
            <a:ext cx="3729600" cy="1099800"/>
          </a:xfrm>
          <a:prstGeom prst="rect">
            <a:avLst/>
          </a:prstGeom>
          <a:solidFill>
            <a:schemeClr val="dk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chemeClr val="lt1"/>
              </a:buClr>
              <a:buSzPts val="2000"/>
              <a:buFont typeface="Arial"/>
              <a:buChar char="●"/>
            </a:pPr>
            <a:r>
              <a:rPr b="0" i="0" lang="en-GB" sz="2000" u="none" cap="none" strike="noStrike">
                <a:solidFill>
                  <a:schemeClr val="lt1"/>
                </a:solidFill>
                <a:latin typeface="Arial"/>
                <a:ea typeface="Arial"/>
                <a:cs typeface="Arial"/>
                <a:sym typeface="Arial"/>
              </a:rPr>
              <a:t>Ääni tekstiksi</a:t>
            </a:r>
            <a:endParaRPr b="0" i="0" sz="2000" u="none" cap="none" strike="noStrike">
              <a:solidFill>
                <a:schemeClr val="lt1"/>
              </a:solidFill>
              <a:latin typeface="Arial"/>
              <a:ea typeface="Arial"/>
              <a:cs typeface="Arial"/>
              <a:sym typeface="Arial"/>
            </a:endParaRPr>
          </a:p>
          <a:p>
            <a:pPr indent="-355600" lvl="0" marL="457200" marR="0" rtl="0" algn="l">
              <a:lnSpc>
                <a:spcPct val="100000"/>
              </a:lnSpc>
              <a:spcBef>
                <a:spcPts val="0"/>
              </a:spcBef>
              <a:spcAft>
                <a:spcPts val="0"/>
              </a:spcAft>
              <a:buClr>
                <a:schemeClr val="lt1"/>
              </a:buClr>
              <a:buSzPts val="2000"/>
              <a:buFont typeface="Arial"/>
              <a:buChar char="●"/>
            </a:pPr>
            <a:r>
              <a:rPr b="0" i="0" lang="en-GB" sz="2000" u="none" cap="none" strike="noStrike">
                <a:solidFill>
                  <a:schemeClr val="lt1"/>
                </a:solidFill>
                <a:latin typeface="Arial"/>
                <a:ea typeface="Arial"/>
                <a:cs typeface="Arial"/>
                <a:sym typeface="Arial"/>
              </a:rPr>
              <a:t>Teksti ääneksi</a:t>
            </a:r>
            <a:endParaRPr b="0" i="0" sz="2000" u="none" cap="none" strike="noStrike">
              <a:solidFill>
                <a:schemeClr val="lt1"/>
              </a:solidFill>
              <a:latin typeface="Arial"/>
              <a:ea typeface="Arial"/>
              <a:cs typeface="Arial"/>
              <a:sym typeface="Arial"/>
            </a:endParaRPr>
          </a:p>
          <a:p>
            <a:pPr indent="-355600" lvl="0" marL="457200" marR="0" rtl="0" algn="l">
              <a:lnSpc>
                <a:spcPct val="100000"/>
              </a:lnSpc>
              <a:spcBef>
                <a:spcPts val="0"/>
              </a:spcBef>
              <a:spcAft>
                <a:spcPts val="0"/>
              </a:spcAft>
              <a:buClr>
                <a:schemeClr val="lt1"/>
              </a:buClr>
              <a:buSzPts val="2000"/>
              <a:buFont typeface="Arial"/>
              <a:buChar char="●"/>
            </a:pPr>
            <a:r>
              <a:rPr b="0" i="0" lang="en-GB" sz="2000" u="none" cap="none" strike="noStrike">
                <a:solidFill>
                  <a:schemeClr val="lt1"/>
                </a:solidFill>
                <a:latin typeface="Arial"/>
                <a:ea typeface="Arial"/>
                <a:cs typeface="Arial"/>
                <a:sym typeface="Arial"/>
              </a:rPr>
              <a:t>Muunna ääni toiseksi</a:t>
            </a:r>
            <a:endParaRPr b="0" i="0" sz="2000" u="none" cap="none" strike="noStrike">
              <a:solidFill>
                <a:schemeClr val="lt1"/>
              </a:solidFill>
              <a:latin typeface="Arial"/>
              <a:ea typeface="Arial"/>
              <a:cs typeface="Arial"/>
              <a:sym typeface="Arial"/>
            </a:endParaRPr>
          </a:p>
        </p:txBody>
      </p:sp>
      <p:sp>
        <p:nvSpPr>
          <p:cNvPr id="547" name="Google Shape;547;g35266552fd0_0_295"/>
          <p:cNvSpPr txBox="1"/>
          <p:nvPr/>
        </p:nvSpPr>
        <p:spPr>
          <a:xfrm>
            <a:off x="8339950" y="4777163"/>
            <a:ext cx="3729600" cy="1099800"/>
          </a:xfrm>
          <a:prstGeom prst="rect">
            <a:avLst/>
          </a:prstGeom>
          <a:solidFill>
            <a:schemeClr val="dk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chemeClr val="lt1"/>
              </a:buClr>
              <a:buSzPts val="2000"/>
              <a:buFont typeface="Arial"/>
              <a:buChar char="●"/>
            </a:pPr>
            <a:r>
              <a:rPr b="0" i="0" lang="en-GB" sz="2000" u="none" cap="none" strike="noStrike">
                <a:solidFill>
                  <a:schemeClr val="lt1"/>
                </a:solidFill>
                <a:latin typeface="Arial"/>
                <a:ea typeface="Arial"/>
                <a:cs typeface="Arial"/>
                <a:sym typeface="Arial"/>
              </a:rPr>
              <a:t>Mitä on kuvassa?</a:t>
            </a:r>
            <a:endParaRPr b="0" i="0" sz="2000" u="none" cap="none" strike="noStrike">
              <a:solidFill>
                <a:schemeClr val="lt1"/>
              </a:solidFill>
              <a:latin typeface="Arial"/>
              <a:ea typeface="Arial"/>
              <a:cs typeface="Arial"/>
              <a:sym typeface="Arial"/>
            </a:endParaRPr>
          </a:p>
          <a:p>
            <a:pPr indent="-355600" lvl="0" marL="457200" marR="0" rtl="0" algn="l">
              <a:lnSpc>
                <a:spcPct val="100000"/>
              </a:lnSpc>
              <a:spcBef>
                <a:spcPts val="0"/>
              </a:spcBef>
              <a:spcAft>
                <a:spcPts val="0"/>
              </a:spcAft>
              <a:buClr>
                <a:schemeClr val="lt1"/>
              </a:buClr>
              <a:buSzPts val="2000"/>
              <a:buFont typeface="Arial"/>
              <a:buChar char="●"/>
            </a:pPr>
            <a:r>
              <a:rPr b="0" i="0" lang="en-GB" sz="2000" u="none" cap="none" strike="noStrike">
                <a:solidFill>
                  <a:schemeClr val="lt1"/>
                </a:solidFill>
                <a:latin typeface="Arial"/>
                <a:ea typeface="Arial"/>
                <a:cs typeface="Arial"/>
                <a:sym typeface="Arial"/>
              </a:rPr>
              <a:t>Missä nämä ovat kuvassa?</a:t>
            </a:r>
            <a:endParaRPr b="0" i="0" sz="2000" u="none" cap="none" strike="noStrike">
              <a:solidFill>
                <a:schemeClr val="lt1"/>
              </a:solidFill>
              <a:latin typeface="Arial"/>
              <a:ea typeface="Arial"/>
              <a:cs typeface="Arial"/>
              <a:sym typeface="Arial"/>
            </a:endParaRPr>
          </a:p>
          <a:p>
            <a:pPr indent="-355600" lvl="0" marL="457200" marR="0" rtl="0" algn="l">
              <a:lnSpc>
                <a:spcPct val="100000"/>
              </a:lnSpc>
              <a:spcBef>
                <a:spcPts val="0"/>
              </a:spcBef>
              <a:spcAft>
                <a:spcPts val="0"/>
              </a:spcAft>
              <a:buClr>
                <a:schemeClr val="lt1"/>
              </a:buClr>
              <a:buSzPts val="2000"/>
              <a:buFont typeface="Arial"/>
              <a:buChar char="●"/>
            </a:pPr>
            <a:r>
              <a:rPr b="0" i="0" lang="en-GB" sz="2000" u="none" cap="none" strike="noStrike">
                <a:solidFill>
                  <a:schemeClr val="lt1"/>
                </a:solidFill>
                <a:latin typeface="Arial"/>
                <a:ea typeface="Arial"/>
                <a:cs typeface="Arial"/>
                <a:sym typeface="Arial"/>
              </a:rPr>
              <a:t>Teksti kuvaksi generointi</a:t>
            </a:r>
            <a:endParaRPr b="0" i="0" sz="2000" u="none" cap="none" strike="noStrik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g35266552fd0_0_325"/>
          <p:cNvSpPr txBox="1"/>
          <p:nvPr>
            <p:ph type="title"/>
          </p:nvPr>
        </p:nvSpPr>
        <p:spPr>
          <a:xfrm>
            <a:off x="407975" y="404819"/>
            <a:ext cx="11376000" cy="573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3000"/>
              <a:buFont typeface="Arial"/>
              <a:buNone/>
            </a:pPr>
            <a:r>
              <a:rPr lang="en-GB"/>
              <a:t>Mitä on tekoäly?</a:t>
            </a:r>
            <a:endParaRPr b="0" sz="2400"/>
          </a:p>
        </p:txBody>
      </p:sp>
      <p:sp>
        <p:nvSpPr>
          <p:cNvPr id="553" name="Google Shape;553;g35266552fd0_0_325"/>
          <p:cNvSpPr txBox="1"/>
          <p:nvPr>
            <p:ph idx="12" type="sldNum"/>
          </p:nvPr>
        </p:nvSpPr>
        <p:spPr>
          <a:xfrm>
            <a:off x="11352584" y="6309320"/>
            <a:ext cx="431400" cy="144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800"/>
              <a:buNone/>
            </a:pPr>
            <a:fld id="{00000000-1234-1234-1234-123412341234}" type="slidenum">
              <a:rPr lang="en-GB"/>
              <a:t>‹#›</a:t>
            </a:fld>
            <a:endParaRPr/>
          </a:p>
        </p:txBody>
      </p:sp>
      <p:cxnSp>
        <p:nvCxnSpPr>
          <p:cNvPr id="554" name="Google Shape;554;g35266552fd0_0_325"/>
          <p:cNvCxnSpPr/>
          <p:nvPr/>
        </p:nvCxnSpPr>
        <p:spPr>
          <a:xfrm>
            <a:off x="5333525" y="4928800"/>
            <a:ext cx="730200" cy="6900"/>
          </a:xfrm>
          <a:prstGeom prst="straightConnector1">
            <a:avLst/>
          </a:prstGeom>
          <a:noFill/>
          <a:ln cap="flat" cmpd="sng" w="38100">
            <a:solidFill>
              <a:schemeClr val="lt1"/>
            </a:solidFill>
            <a:prstDash val="solid"/>
            <a:round/>
            <a:headEnd len="sm" w="sm" type="none"/>
            <a:tailEnd len="med" w="med" type="triangle"/>
          </a:ln>
        </p:spPr>
      </p:cxnSp>
      <p:sp>
        <p:nvSpPr>
          <p:cNvPr id="555" name="Google Shape;555;g35266552fd0_0_325"/>
          <p:cNvSpPr txBox="1"/>
          <p:nvPr/>
        </p:nvSpPr>
        <p:spPr>
          <a:xfrm>
            <a:off x="2498625" y="1654550"/>
            <a:ext cx="2128500" cy="1101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chemeClr val="lt1"/>
                </a:solidFill>
                <a:latin typeface="Arial"/>
                <a:ea typeface="Arial"/>
                <a:cs typeface="Arial"/>
                <a:sym typeface="Arial"/>
              </a:rPr>
              <a:t>Tee kuva ystävällisistä kasvoista</a:t>
            </a:r>
            <a:endParaRPr b="0" i="0" sz="2000" u="none" cap="none" strike="noStrike">
              <a:solidFill>
                <a:schemeClr val="lt1"/>
              </a:solidFill>
              <a:latin typeface="Arial"/>
              <a:ea typeface="Arial"/>
              <a:cs typeface="Arial"/>
              <a:sym typeface="Arial"/>
            </a:endParaRPr>
          </a:p>
        </p:txBody>
      </p:sp>
      <p:sp>
        <p:nvSpPr>
          <p:cNvPr id="556" name="Google Shape;556;g35266552fd0_0_325"/>
          <p:cNvSpPr txBox="1"/>
          <p:nvPr>
            <p:ph idx="1" type="body"/>
          </p:nvPr>
        </p:nvSpPr>
        <p:spPr>
          <a:xfrm>
            <a:off x="672025" y="4904725"/>
            <a:ext cx="1388100" cy="534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800"/>
              </a:spcBef>
              <a:spcAft>
                <a:spcPts val="0"/>
              </a:spcAft>
              <a:buSzPts val="2800"/>
              <a:buNone/>
            </a:pPr>
            <a:r>
              <a:rPr lang="en-GB">
                <a:solidFill>
                  <a:schemeClr val="dk1"/>
                </a:solidFill>
              </a:rPr>
              <a:t>Tekoäly:</a:t>
            </a:r>
            <a:endParaRPr>
              <a:solidFill>
                <a:schemeClr val="dk1"/>
              </a:solidFill>
            </a:endParaRPr>
          </a:p>
          <a:p>
            <a:pPr indent="0" lvl="0" marL="0" rtl="0" algn="l">
              <a:lnSpc>
                <a:spcPct val="100000"/>
              </a:lnSpc>
              <a:spcBef>
                <a:spcPts val="800"/>
              </a:spcBef>
              <a:spcAft>
                <a:spcPts val="0"/>
              </a:spcAft>
              <a:buSzPts val="2800"/>
              <a:buNone/>
            </a:pPr>
            <a:r>
              <a:t/>
            </a:r>
            <a:endParaRPr/>
          </a:p>
          <a:p>
            <a:pPr indent="0" lvl="0" marL="0" rtl="0" algn="l">
              <a:lnSpc>
                <a:spcPct val="100000"/>
              </a:lnSpc>
              <a:spcBef>
                <a:spcPts val="800"/>
              </a:spcBef>
              <a:spcAft>
                <a:spcPts val="0"/>
              </a:spcAft>
              <a:buSzPts val="2800"/>
              <a:buNone/>
            </a:pPr>
            <a:r>
              <a:t/>
            </a:r>
            <a:endParaRPr/>
          </a:p>
          <a:p>
            <a:pPr indent="0" lvl="0" marL="0" rtl="0" algn="l">
              <a:lnSpc>
                <a:spcPct val="100000"/>
              </a:lnSpc>
              <a:spcBef>
                <a:spcPts val="800"/>
              </a:spcBef>
              <a:spcAft>
                <a:spcPts val="0"/>
              </a:spcAft>
              <a:buSzPts val="2800"/>
              <a:buNone/>
            </a:pPr>
            <a:r>
              <a:t/>
            </a:r>
            <a:endParaRPr/>
          </a:p>
        </p:txBody>
      </p:sp>
      <p:pic>
        <p:nvPicPr>
          <p:cNvPr id="557" name="Google Shape;557;g35266552fd0_0_325" title="image.jpg"/>
          <p:cNvPicPr preferRelativeResize="0"/>
          <p:nvPr/>
        </p:nvPicPr>
        <p:blipFill rotWithShape="1">
          <a:blip r:embed="rId3">
            <a:alphaModFix/>
          </a:blip>
          <a:srcRect b="0" l="0" r="0" t="0"/>
          <a:stretch/>
        </p:blipFill>
        <p:spPr>
          <a:xfrm>
            <a:off x="6798275" y="1437574"/>
            <a:ext cx="2209549" cy="165715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pic>
      <p:sp>
        <p:nvSpPr>
          <p:cNvPr id="558" name="Google Shape;558;g35266552fd0_0_325"/>
          <p:cNvSpPr txBox="1"/>
          <p:nvPr/>
        </p:nvSpPr>
        <p:spPr>
          <a:xfrm>
            <a:off x="2400200" y="4205800"/>
            <a:ext cx="2700000" cy="1452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chemeClr val="lt1"/>
                </a:solidFill>
                <a:latin typeface="Arial"/>
                <a:ea typeface="Arial"/>
                <a:cs typeface="Arial"/>
                <a:sym typeface="Arial"/>
              </a:rPr>
              <a:t>Hei, nimeni on Elisa. Kuinka voin auttaa sinua tänään?</a:t>
            </a:r>
            <a:endParaRPr b="0" i="0" sz="2000" u="none" cap="none" strike="noStrike">
              <a:solidFill>
                <a:schemeClr val="lt1"/>
              </a:solidFill>
              <a:latin typeface="Arial"/>
              <a:ea typeface="Arial"/>
              <a:cs typeface="Arial"/>
              <a:sym typeface="Arial"/>
            </a:endParaRPr>
          </a:p>
        </p:txBody>
      </p:sp>
      <p:cxnSp>
        <p:nvCxnSpPr>
          <p:cNvPr id="559" name="Google Shape;559;g35266552fd0_0_325"/>
          <p:cNvCxnSpPr/>
          <p:nvPr/>
        </p:nvCxnSpPr>
        <p:spPr>
          <a:xfrm>
            <a:off x="5146575" y="2262700"/>
            <a:ext cx="730200" cy="6900"/>
          </a:xfrm>
          <a:prstGeom prst="straightConnector1">
            <a:avLst/>
          </a:prstGeom>
          <a:noFill/>
          <a:ln cap="flat" cmpd="sng" w="38100">
            <a:solidFill>
              <a:schemeClr val="lt1"/>
            </a:solidFill>
            <a:prstDash val="solid"/>
            <a:round/>
            <a:headEnd len="sm" w="sm" type="none"/>
            <a:tailEnd len="med" w="med" type="triangle"/>
          </a:ln>
        </p:spPr>
      </p:cxnSp>
      <p:pic>
        <p:nvPicPr>
          <p:cNvPr id="560" name="Google Shape;560;g35266552fd0_0_325" title="elisa.mp3">
            <a:hlinkClick r:id="rId4"/>
          </p:cNvPr>
          <p:cNvPicPr preferRelativeResize="0"/>
          <p:nvPr/>
        </p:nvPicPr>
        <p:blipFill rotWithShape="1">
          <a:blip r:embed="rId5">
            <a:alphaModFix/>
          </a:blip>
          <a:srcRect b="0" l="0" r="0" t="0"/>
          <a:stretch/>
        </p:blipFill>
        <p:spPr>
          <a:xfrm>
            <a:off x="7312291" y="4432350"/>
            <a:ext cx="999800" cy="999800"/>
          </a:xfrm>
          <a:prstGeom prst="rect">
            <a:avLst/>
          </a:prstGeom>
          <a:noFill/>
          <a:ln>
            <a:noFill/>
          </a:ln>
          <a:effectLst>
            <a:outerShdw blurRad="57150" rotWithShape="0" algn="bl" dir="5400000" dist="19050">
              <a:srgbClr val="000000">
                <a:alpha val="49803"/>
              </a:srgbClr>
            </a:outerShdw>
          </a:effectLst>
        </p:spPr>
      </p:pic>
      <p:sp>
        <p:nvSpPr>
          <p:cNvPr id="561" name="Google Shape;561;g35266552fd0_0_325"/>
          <p:cNvSpPr txBox="1"/>
          <p:nvPr/>
        </p:nvSpPr>
        <p:spPr>
          <a:xfrm>
            <a:off x="1861475" y="1737650"/>
            <a:ext cx="3676200" cy="9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chemeClr val="lt1"/>
                </a:solidFill>
              </a:rPr>
              <a:t>f(           ) </a:t>
            </a:r>
            <a:endParaRPr sz="4800">
              <a:solidFill>
                <a:schemeClr val="lt1"/>
              </a:solidFill>
            </a:endParaRPr>
          </a:p>
        </p:txBody>
      </p:sp>
      <p:sp>
        <p:nvSpPr>
          <p:cNvPr id="562" name="Google Shape;562;g35266552fd0_0_325"/>
          <p:cNvSpPr txBox="1"/>
          <p:nvPr/>
        </p:nvSpPr>
        <p:spPr>
          <a:xfrm>
            <a:off x="1861475" y="4464850"/>
            <a:ext cx="3676200" cy="9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chemeClr val="lt1"/>
                </a:solidFill>
              </a:rPr>
              <a:t>f(               ) </a:t>
            </a:r>
            <a:endParaRPr sz="4800">
              <a:solidFill>
                <a:schemeClr val="lt1"/>
              </a:solidFill>
            </a:endParaRPr>
          </a:p>
        </p:txBody>
      </p:sp>
      <p:sp>
        <p:nvSpPr>
          <p:cNvPr id="563" name="Google Shape;563;g35266552fd0_0_325"/>
          <p:cNvSpPr txBox="1"/>
          <p:nvPr/>
        </p:nvSpPr>
        <p:spPr>
          <a:xfrm>
            <a:off x="4098525" y="719750"/>
            <a:ext cx="2826300" cy="9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000" u="sng">
                <a:solidFill>
                  <a:schemeClr val="lt1"/>
                </a:solidFill>
              </a:rPr>
              <a:t>Text-to-Image</a:t>
            </a:r>
            <a:endParaRPr b="1" sz="3000" u="sng">
              <a:solidFill>
                <a:schemeClr val="lt1"/>
              </a:solidFill>
            </a:endParaRPr>
          </a:p>
        </p:txBody>
      </p:sp>
      <p:sp>
        <p:nvSpPr>
          <p:cNvPr id="564" name="Google Shape;564;g35266552fd0_0_325"/>
          <p:cNvSpPr txBox="1"/>
          <p:nvPr/>
        </p:nvSpPr>
        <p:spPr>
          <a:xfrm>
            <a:off x="4374550" y="3544363"/>
            <a:ext cx="3008100" cy="9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000" u="sng">
                <a:solidFill>
                  <a:schemeClr val="lt1"/>
                </a:solidFill>
              </a:rPr>
              <a:t>Text-to-Speech</a:t>
            </a:r>
            <a:endParaRPr b="1" sz="3000" u="sng">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Aalto - Kiitos Slides">
  <a:themeElements>
    <a:clrScheme name="AALTO university">
      <a:dk1>
        <a:srgbClr val="000000"/>
      </a:dk1>
      <a:lt1>
        <a:srgbClr val="FFFFFF"/>
      </a:lt1>
      <a:dk2>
        <a:srgbClr val="B4B4B4"/>
      </a:dk2>
      <a:lt2>
        <a:srgbClr val="E8E8E8"/>
      </a:lt2>
      <a:accent1>
        <a:srgbClr val="F7E159"/>
      </a:accent1>
      <a:accent2>
        <a:srgbClr val="FD6360"/>
      </a:accent2>
      <a:accent3>
        <a:srgbClr val="46A5FF"/>
      </a:accent3>
      <a:accent4>
        <a:srgbClr val="5A5A5A"/>
      </a:accent4>
      <a:accent5>
        <a:srgbClr val="A0A0A0"/>
      </a:accent5>
      <a:accent6>
        <a:srgbClr val="DCDCDC"/>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alto - Title Slides">
  <a:themeElements>
    <a:clrScheme name="AALTO university">
      <a:dk1>
        <a:srgbClr val="000000"/>
      </a:dk1>
      <a:lt1>
        <a:srgbClr val="FFFFFF"/>
      </a:lt1>
      <a:dk2>
        <a:srgbClr val="B4B4B4"/>
      </a:dk2>
      <a:lt2>
        <a:srgbClr val="E8E8E8"/>
      </a:lt2>
      <a:accent1>
        <a:srgbClr val="F7E159"/>
      </a:accent1>
      <a:accent2>
        <a:srgbClr val="FD6360"/>
      </a:accent2>
      <a:accent3>
        <a:srgbClr val="46A5FF"/>
      </a:accent3>
      <a:accent4>
        <a:srgbClr val="5A5A5A"/>
      </a:accent4>
      <a:accent5>
        <a:srgbClr val="A0A0A0"/>
      </a:accent5>
      <a:accent6>
        <a:srgbClr val="DCDCDC"/>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AALTO university">
      <a:dk1>
        <a:srgbClr val="000000"/>
      </a:dk1>
      <a:lt1>
        <a:srgbClr val="FFFFFF"/>
      </a:lt1>
      <a:dk2>
        <a:srgbClr val="B4B4B4"/>
      </a:dk2>
      <a:lt2>
        <a:srgbClr val="E8E8E8"/>
      </a:lt2>
      <a:accent1>
        <a:srgbClr val="F7E159"/>
      </a:accent1>
      <a:accent2>
        <a:srgbClr val="FD6360"/>
      </a:accent2>
      <a:accent3>
        <a:srgbClr val="46A5FF"/>
      </a:accent3>
      <a:accent4>
        <a:srgbClr val="5A5A5A"/>
      </a:accent4>
      <a:accent5>
        <a:srgbClr val="A0A0A0"/>
      </a:accent5>
      <a:accent6>
        <a:srgbClr val="DCDCDC"/>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Aalto - Content Slides">
  <a:themeElements>
    <a:clrScheme name="AALTO university">
      <a:dk1>
        <a:srgbClr val="000000"/>
      </a:dk1>
      <a:lt1>
        <a:srgbClr val="FFFFFF"/>
      </a:lt1>
      <a:dk2>
        <a:srgbClr val="B4B4B4"/>
      </a:dk2>
      <a:lt2>
        <a:srgbClr val="E8E8E8"/>
      </a:lt2>
      <a:accent1>
        <a:srgbClr val="F7E159"/>
      </a:accent1>
      <a:accent2>
        <a:srgbClr val="FD6360"/>
      </a:accent2>
      <a:accent3>
        <a:srgbClr val="46A5FF"/>
      </a:accent3>
      <a:accent4>
        <a:srgbClr val="5A5A5A"/>
      </a:accent4>
      <a:accent5>
        <a:srgbClr val="A0A0A0"/>
      </a:accent5>
      <a:accent6>
        <a:srgbClr val="DCDCDC"/>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2025-02-23T20:57:09Z</dcterms:created>
  <dc:creator>Saukkoriipi Mikko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0x01010077D8067A49724945B01A3FCDF2E7485D</vt:lpwstr>
  </property>
</Properties>
</file>